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75" r:id="rId3"/>
    <p:sldId id="264" r:id="rId4"/>
    <p:sldId id="265" r:id="rId5"/>
    <p:sldId id="258" r:id="rId6"/>
    <p:sldId id="277" r:id="rId7"/>
    <p:sldId id="274" r:id="rId8"/>
    <p:sldId id="273" r:id="rId9"/>
    <p:sldId id="276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3DD41C-3294-334D-97EB-A077A61882D3}" type="doc">
      <dgm:prSet loTypeId="urn:microsoft.com/office/officeart/2005/8/layout/hierarchy2" loCatId="" qsTypeId="urn:microsoft.com/office/officeart/2005/8/quickstyle/3d1" qsCatId="3D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9DF46911-4F74-2347-AEF2-BD50AF9B7A03}">
      <dgm:prSet phldrT="[Text]"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Trump speech text</a:t>
          </a:r>
        </a:p>
      </dgm:t>
    </dgm:pt>
    <dgm:pt modelId="{E0A4CA2D-7E6E-CD4A-985A-DB4743DF712F}" type="parTrans" cxnId="{DBFB4EBB-91E3-4945-A1DE-BF5342B5B424}">
      <dgm:prSet/>
      <dgm:spPr/>
      <dgm:t>
        <a:bodyPr/>
        <a:lstStyle/>
        <a:p>
          <a:endParaRPr lang="en-US"/>
        </a:p>
      </dgm:t>
    </dgm:pt>
    <dgm:pt modelId="{FDBE9AEA-5B73-8243-86A8-308A19FB46E3}" type="sibTrans" cxnId="{DBFB4EBB-91E3-4945-A1DE-BF5342B5B424}">
      <dgm:prSet/>
      <dgm:spPr/>
      <dgm:t>
        <a:bodyPr/>
        <a:lstStyle/>
        <a:p>
          <a:endParaRPr lang="en-US"/>
        </a:p>
      </dgm:t>
    </dgm:pt>
    <dgm:pt modelId="{383AED30-33B9-B442-B1A8-D3B7F759C06F}">
      <dgm:prSet phldrT="[Text]"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Clean, decipher and analyze text</a:t>
          </a:r>
        </a:p>
      </dgm:t>
    </dgm:pt>
    <dgm:pt modelId="{E1F7617C-AA90-EE40-8F75-D536735DADBE}" type="parTrans" cxnId="{D91A023F-6471-0346-8DF3-94333CC3BB75}">
      <dgm:prSet/>
      <dgm:spPr/>
      <dgm:t>
        <a:bodyPr/>
        <a:lstStyle/>
        <a:p>
          <a:endParaRPr lang="en-US"/>
        </a:p>
      </dgm:t>
    </dgm:pt>
    <dgm:pt modelId="{F8B4FA9D-C311-344C-AF48-A8149E076A8E}" type="sibTrans" cxnId="{D91A023F-6471-0346-8DF3-94333CC3BB75}">
      <dgm:prSet/>
      <dgm:spPr/>
      <dgm:t>
        <a:bodyPr/>
        <a:lstStyle/>
        <a:p>
          <a:endParaRPr lang="en-US"/>
        </a:p>
      </dgm:t>
    </dgm:pt>
    <dgm:pt modelId="{C0521A8C-6E78-964C-BAE8-B338A79BB397}">
      <dgm:prSet phldrT="[Text]"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Topic 1</a:t>
          </a:r>
        </a:p>
      </dgm:t>
    </dgm:pt>
    <dgm:pt modelId="{A9639EE0-1DEB-6D4C-9C52-7E83A532EEE2}" type="parTrans" cxnId="{97022781-48F6-6A42-9159-BF24DFDD9AB3}">
      <dgm:prSet/>
      <dgm:spPr/>
      <dgm:t>
        <a:bodyPr/>
        <a:lstStyle/>
        <a:p>
          <a:endParaRPr lang="en-US"/>
        </a:p>
      </dgm:t>
    </dgm:pt>
    <dgm:pt modelId="{87874915-929A-B549-BDA5-5FD29EF3E5A5}" type="sibTrans" cxnId="{97022781-48F6-6A42-9159-BF24DFDD9AB3}">
      <dgm:prSet/>
      <dgm:spPr/>
      <dgm:t>
        <a:bodyPr/>
        <a:lstStyle/>
        <a:p>
          <a:endParaRPr lang="en-US"/>
        </a:p>
      </dgm:t>
    </dgm:pt>
    <dgm:pt modelId="{9C99CF9F-8E53-B342-BE3C-80449A26BF75}">
      <dgm:prSet phldrT="[Text]"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Topic 2</a:t>
          </a:r>
        </a:p>
      </dgm:t>
    </dgm:pt>
    <dgm:pt modelId="{C475CF18-1C4B-554D-B6ED-67515B6F3B37}" type="parTrans" cxnId="{C097C511-6255-444F-AB01-467456CF032E}">
      <dgm:prSet/>
      <dgm:spPr/>
      <dgm:t>
        <a:bodyPr/>
        <a:lstStyle/>
        <a:p>
          <a:endParaRPr lang="en-US"/>
        </a:p>
      </dgm:t>
    </dgm:pt>
    <dgm:pt modelId="{A8378286-D2B6-6D43-8737-6F2EDFBC7DB3}" type="sibTrans" cxnId="{C097C511-6255-444F-AB01-467456CF032E}">
      <dgm:prSet/>
      <dgm:spPr/>
      <dgm:t>
        <a:bodyPr/>
        <a:lstStyle/>
        <a:p>
          <a:endParaRPr lang="en-US"/>
        </a:p>
      </dgm:t>
    </dgm:pt>
    <dgm:pt modelId="{5C577609-8918-FE4C-A472-198B0491FA37}">
      <dgm:prSet/>
      <dgm:spPr/>
      <dgm:t>
        <a:bodyPr/>
        <a:lstStyle/>
        <a:p>
          <a:r>
            <a:rPr lang="en-US" dirty="0">
              <a:latin typeface="Georgia" panose="02040502050405020303" pitchFamily="18" charset="0"/>
            </a:rPr>
            <a:t>Topic 3</a:t>
          </a:r>
        </a:p>
      </dgm:t>
    </dgm:pt>
    <dgm:pt modelId="{9C2DBCA9-6623-204B-9C6F-E723ACF1893C}" type="parTrans" cxnId="{954F60A3-A3D3-2341-85FF-871E823E811F}">
      <dgm:prSet/>
      <dgm:spPr/>
      <dgm:t>
        <a:bodyPr/>
        <a:lstStyle/>
        <a:p>
          <a:endParaRPr lang="en-US"/>
        </a:p>
      </dgm:t>
    </dgm:pt>
    <dgm:pt modelId="{87485306-517A-7D41-A7EF-83EE2A692969}" type="sibTrans" cxnId="{954F60A3-A3D3-2341-85FF-871E823E811F}">
      <dgm:prSet/>
      <dgm:spPr/>
      <dgm:t>
        <a:bodyPr/>
        <a:lstStyle/>
        <a:p>
          <a:endParaRPr lang="en-US"/>
        </a:p>
      </dgm:t>
    </dgm:pt>
    <dgm:pt modelId="{A89A98D4-1CC1-0B42-9F92-E556A1F7412B}" type="pres">
      <dgm:prSet presAssocID="{583DD41C-3294-334D-97EB-A077A61882D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E7D491B9-17AD-CB40-918E-18D65F8215A9}" type="pres">
      <dgm:prSet presAssocID="{9DF46911-4F74-2347-AEF2-BD50AF9B7A03}" presName="root1" presStyleCnt="0"/>
      <dgm:spPr/>
    </dgm:pt>
    <dgm:pt modelId="{171C7984-3C1E-5B41-83D9-4296EAB80E8A}" type="pres">
      <dgm:prSet presAssocID="{9DF46911-4F74-2347-AEF2-BD50AF9B7A03}" presName="LevelOneTextNode" presStyleLbl="node0" presStyleIdx="0" presStyleCnt="1">
        <dgm:presLayoutVars>
          <dgm:chPref val="3"/>
        </dgm:presLayoutVars>
      </dgm:prSet>
      <dgm:spPr/>
    </dgm:pt>
    <dgm:pt modelId="{B79A1CA5-8C99-B24D-8297-D0A06335780B}" type="pres">
      <dgm:prSet presAssocID="{9DF46911-4F74-2347-AEF2-BD50AF9B7A03}" presName="level2hierChild" presStyleCnt="0"/>
      <dgm:spPr/>
    </dgm:pt>
    <dgm:pt modelId="{84C3432A-FEDA-1A46-8F9C-F2CAB52272C1}" type="pres">
      <dgm:prSet presAssocID="{E1F7617C-AA90-EE40-8F75-D536735DADBE}" presName="conn2-1" presStyleLbl="parChTrans1D2" presStyleIdx="0" presStyleCnt="1"/>
      <dgm:spPr/>
    </dgm:pt>
    <dgm:pt modelId="{F928698B-CBDA-7A4A-BE92-D054DDB38FA5}" type="pres">
      <dgm:prSet presAssocID="{E1F7617C-AA90-EE40-8F75-D536735DADBE}" presName="connTx" presStyleLbl="parChTrans1D2" presStyleIdx="0" presStyleCnt="1"/>
      <dgm:spPr/>
    </dgm:pt>
    <dgm:pt modelId="{46632329-D591-9D42-BD65-325D4DBEE9D9}" type="pres">
      <dgm:prSet presAssocID="{383AED30-33B9-B442-B1A8-D3B7F759C06F}" presName="root2" presStyleCnt="0"/>
      <dgm:spPr/>
    </dgm:pt>
    <dgm:pt modelId="{1088DF04-32DB-B648-B9B8-B103FD36CB85}" type="pres">
      <dgm:prSet presAssocID="{383AED30-33B9-B442-B1A8-D3B7F759C06F}" presName="LevelTwoTextNode" presStyleLbl="node2" presStyleIdx="0" presStyleCnt="1" custLinFactNeighborY="798">
        <dgm:presLayoutVars>
          <dgm:chPref val="3"/>
        </dgm:presLayoutVars>
      </dgm:prSet>
      <dgm:spPr/>
    </dgm:pt>
    <dgm:pt modelId="{E1F6934C-FF54-A44C-B2D6-93B3540E2297}" type="pres">
      <dgm:prSet presAssocID="{383AED30-33B9-B442-B1A8-D3B7F759C06F}" presName="level3hierChild" presStyleCnt="0"/>
      <dgm:spPr/>
    </dgm:pt>
    <dgm:pt modelId="{99AEA3CC-8D25-B74C-9D34-8B428647D4CB}" type="pres">
      <dgm:prSet presAssocID="{A9639EE0-1DEB-6D4C-9C52-7E83A532EEE2}" presName="conn2-1" presStyleLbl="parChTrans1D3" presStyleIdx="0" presStyleCnt="3"/>
      <dgm:spPr/>
    </dgm:pt>
    <dgm:pt modelId="{2FC4A65E-7081-314B-B204-188F3F895824}" type="pres">
      <dgm:prSet presAssocID="{A9639EE0-1DEB-6D4C-9C52-7E83A532EEE2}" presName="connTx" presStyleLbl="parChTrans1D3" presStyleIdx="0" presStyleCnt="3"/>
      <dgm:spPr/>
    </dgm:pt>
    <dgm:pt modelId="{FCB7F30D-A82B-034F-B532-BE9BDFBCAB07}" type="pres">
      <dgm:prSet presAssocID="{C0521A8C-6E78-964C-BAE8-B338A79BB397}" presName="root2" presStyleCnt="0"/>
      <dgm:spPr/>
    </dgm:pt>
    <dgm:pt modelId="{0F719451-335A-9E41-830C-E3639C1E5DF3}" type="pres">
      <dgm:prSet presAssocID="{C0521A8C-6E78-964C-BAE8-B338A79BB397}" presName="LevelTwoTextNode" presStyleLbl="node3" presStyleIdx="0" presStyleCnt="3">
        <dgm:presLayoutVars>
          <dgm:chPref val="3"/>
        </dgm:presLayoutVars>
      </dgm:prSet>
      <dgm:spPr/>
    </dgm:pt>
    <dgm:pt modelId="{E22D3A85-DC5B-5E4D-8434-CDD8BD3F78A5}" type="pres">
      <dgm:prSet presAssocID="{C0521A8C-6E78-964C-BAE8-B338A79BB397}" presName="level3hierChild" presStyleCnt="0"/>
      <dgm:spPr/>
    </dgm:pt>
    <dgm:pt modelId="{5E456B41-4ECF-794C-B109-F326759080BA}" type="pres">
      <dgm:prSet presAssocID="{C475CF18-1C4B-554D-B6ED-67515B6F3B37}" presName="conn2-1" presStyleLbl="parChTrans1D3" presStyleIdx="1" presStyleCnt="3"/>
      <dgm:spPr/>
    </dgm:pt>
    <dgm:pt modelId="{BBA7E78D-2D35-AE42-87C4-9A3E7692218B}" type="pres">
      <dgm:prSet presAssocID="{C475CF18-1C4B-554D-B6ED-67515B6F3B37}" presName="connTx" presStyleLbl="parChTrans1D3" presStyleIdx="1" presStyleCnt="3"/>
      <dgm:spPr/>
    </dgm:pt>
    <dgm:pt modelId="{BE7519DC-9DEF-D940-A533-BC9F3DC92365}" type="pres">
      <dgm:prSet presAssocID="{9C99CF9F-8E53-B342-BE3C-80449A26BF75}" presName="root2" presStyleCnt="0"/>
      <dgm:spPr/>
    </dgm:pt>
    <dgm:pt modelId="{7D7CD575-7F96-654F-BF73-8223C4124E6E}" type="pres">
      <dgm:prSet presAssocID="{9C99CF9F-8E53-B342-BE3C-80449A26BF75}" presName="LevelTwoTextNode" presStyleLbl="node3" presStyleIdx="1" presStyleCnt="3">
        <dgm:presLayoutVars>
          <dgm:chPref val="3"/>
        </dgm:presLayoutVars>
      </dgm:prSet>
      <dgm:spPr/>
    </dgm:pt>
    <dgm:pt modelId="{2133BC66-6657-A14C-938A-A1110E020112}" type="pres">
      <dgm:prSet presAssocID="{9C99CF9F-8E53-B342-BE3C-80449A26BF75}" presName="level3hierChild" presStyleCnt="0"/>
      <dgm:spPr/>
    </dgm:pt>
    <dgm:pt modelId="{C20EC4DB-3602-0E4E-9539-D693E3F6EA37}" type="pres">
      <dgm:prSet presAssocID="{9C2DBCA9-6623-204B-9C6F-E723ACF1893C}" presName="conn2-1" presStyleLbl="parChTrans1D3" presStyleIdx="2" presStyleCnt="3"/>
      <dgm:spPr/>
    </dgm:pt>
    <dgm:pt modelId="{3ACA9AFA-C2CB-214D-BF03-316E080E0F82}" type="pres">
      <dgm:prSet presAssocID="{9C2DBCA9-6623-204B-9C6F-E723ACF1893C}" presName="connTx" presStyleLbl="parChTrans1D3" presStyleIdx="2" presStyleCnt="3"/>
      <dgm:spPr/>
    </dgm:pt>
    <dgm:pt modelId="{E4F998C9-DC80-404B-B32C-FD27649273E5}" type="pres">
      <dgm:prSet presAssocID="{5C577609-8918-FE4C-A472-198B0491FA37}" presName="root2" presStyleCnt="0"/>
      <dgm:spPr/>
    </dgm:pt>
    <dgm:pt modelId="{AF3844E4-1707-1349-92D9-2AA0F8397A72}" type="pres">
      <dgm:prSet presAssocID="{5C577609-8918-FE4C-A472-198B0491FA37}" presName="LevelTwoTextNode" presStyleLbl="node3" presStyleIdx="2" presStyleCnt="3">
        <dgm:presLayoutVars>
          <dgm:chPref val="3"/>
        </dgm:presLayoutVars>
      </dgm:prSet>
      <dgm:spPr/>
    </dgm:pt>
    <dgm:pt modelId="{337AD34B-8121-5645-8F2B-B9352AAFD701}" type="pres">
      <dgm:prSet presAssocID="{5C577609-8918-FE4C-A472-198B0491FA37}" presName="level3hierChild" presStyleCnt="0"/>
      <dgm:spPr/>
    </dgm:pt>
  </dgm:ptLst>
  <dgm:cxnLst>
    <dgm:cxn modelId="{3AF9C206-A77E-5543-BFE3-0B4A34556D4A}" type="presOf" srcId="{C475CF18-1C4B-554D-B6ED-67515B6F3B37}" destId="{BBA7E78D-2D35-AE42-87C4-9A3E7692218B}" srcOrd="1" destOrd="0" presId="urn:microsoft.com/office/officeart/2005/8/layout/hierarchy2"/>
    <dgm:cxn modelId="{AC02CD0A-C5BC-8141-B826-669F7C10A712}" type="presOf" srcId="{C0521A8C-6E78-964C-BAE8-B338A79BB397}" destId="{0F719451-335A-9E41-830C-E3639C1E5DF3}" srcOrd="0" destOrd="0" presId="urn:microsoft.com/office/officeart/2005/8/layout/hierarchy2"/>
    <dgm:cxn modelId="{C097C511-6255-444F-AB01-467456CF032E}" srcId="{383AED30-33B9-B442-B1A8-D3B7F759C06F}" destId="{9C99CF9F-8E53-B342-BE3C-80449A26BF75}" srcOrd="1" destOrd="0" parTransId="{C475CF18-1C4B-554D-B6ED-67515B6F3B37}" sibTransId="{A8378286-D2B6-6D43-8737-6F2EDFBC7DB3}"/>
    <dgm:cxn modelId="{04E0762B-2293-8748-81C5-8387415A6537}" type="presOf" srcId="{E1F7617C-AA90-EE40-8F75-D536735DADBE}" destId="{F928698B-CBDA-7A4A-BE92-D054DDB38FA5}" srcOrd="1" destOrd="0" presId="urn:microsoft.com/office/officeart/2005/8/layout/hierarchy2"/>
    <dgm:cxn modelId="{14338E31-8D85-8B44-BCED-7BA7D86CA16A}" type="presOf" srcId="{C475CF18-1C4B-554D-B6ED-67515B6F3B37}" destId="{5E456B41-4ECF-794C-B109-F326759080BA}" srcOrd="0" destOrd="0" presId="urn:microsoft.com/office/officeart/2005/8/layout/hierarchy2"/>
    <dgm:cxn modelId="{B9026B3B-DA07-0D46-A99E-1E2F0A74DC06}" type="presOf" srcId="{A9639EE0-1DEB-6D4C-9C52-7E83A532EEE2}" destId="{99AEA3CC-8D25-B74C-9D34-8B428647D4CB}" srcOrd="0" destOrd="0" presId="urn:microsoft.com/office/officeart/2005/8/layout/hierarchy2"/>
    <dgm:cxn modelId="{D91A023F-6471-0346-8DF3-94333CC3BB75}" srcId="{9DF46911-4F74-2347-AEF2-BD50AF9B7A03}" destId="{383AED30-33B9-B442-B1A8-D3B7F759C06F}" srcOrd="0" destOrd="0" parTransId="{E1F7617C-AA90-EE40-8F75-D536735DADBE}" sibTransId="{F8B4FA9D-C311-344C-AF48-A8149E076A8E}"/>
    <dgm:cxn modelId="{09649742-A5B5-514C-AE8B-BF1A5A889402}" type="presOf" srcId="{9C2DBCA9-6623-204B-9C6F-E723ACF1893C}" destId="{3ACA9AFA-C2CB-214D-BF03-316E080E0F82}" srcOrd="1" destOrd="0" presId="urn:microsoft.com/office/officeart/2005/8/layout/hierarchy2"/>
    <dgm:cxn modelId="{0586D563-747A-B14A-B6B0-9C5FE02559CD}" type="presOf" srcId="{9C2DBCA9-6623-204B-9C6F-E723ACF1893C}" destId="{C20EC4DB-3602-0E4E-9539-D693E3F6EA37}" srcOrd="0" destOrd="0" presId="urn:microsoft.com/office/officeart/2005/8/layout/hierarchy2"/>
    <dgm:cxn modelId="{97022781-48F6-6A42-9159-BF24DFDD9AB3}" srcId="{383AED30-33B9-B442-B1A8-D3B7F759C06F}" destId="{C0521A8C-6E78-964C-BAE8-B338A79BB397}" srcOrd="0" destOrd="0" parTransId="{A9639EE0-1DEB-6D4C-9C52-7E83A532EEE2}" sibTransId="{87874915-929A-B549-BDA5-5FD29EF3E5A5}"/>
    <dgm:cxn modelId="{923A0083-D3AC-7A40-A24D-EBCCC2F0AEAC}" type="presOf" srcId="{A9639EE0-1DEB-6D4C-9C52-7E83A532EEE2}" destId="{2FC4A65E-7081-314B-B204-188F3F895824}" srcOrd="1" destOrd="0" presId="urn:microsoft.com/office/officeart/2005/8/layout/hierarchy2"/>
    <dgm:cxn modelId="{36AD529B-5B91-FE44-89B1-D4FE585439C5}" type="presOf" srcId="{383AED30-33B9-B442-B1A8-D3B7F759C06F}" destId="{1088DF04-32DB-B648-B9B8-B103FD36CB85}" srcOrd="0" destOrd="0" presId="urn:microsoft.com/office/officeart/2005/8/layout/hierarchy2"/>
    <dgm:cxn modelId="{954F60A3-A3D3-2341-85FF-871E823E811F}" srcId="{383AED30-33B9-B442-B1A8-D3B7F759C06F}" destId="{5C577609-8918-FE4C-A472-198B0491FA37}" srcOrd="2" destOrd="0" parTransId="{9C2DBCA9-6623-204B-9C6F-E723ACF1893C}" sibTransId="{87485306-517A-7D41-A7EF-83EE2A692969}"/>
    <dgm:cxn modelId="{DBFB4EBB-91E3-4945-A1DE-BF5342B5B424}" srcId="{583DD41C-3294-334D-97EB-A077A61882D3}" destId="{9DF46911-4F74-2347-AEF2-BD50AF9B7A03}" srcOrd="0" destOrd="0" parTransId="{E0A4CA2D-7E6E-CD4A-985A-DB4743DF712F}" sibTransId="{FDBE9AEA-5B73-8243-86A8-308A19FB46E3}"/>
    <dgm:cxn modelId="{BA067AC4-480B-AF4A-8D48-D0404AEF2DEA}" type="presOf" srcId="{9DF46911-4F74-2347-AEF2-BD50AF9B7A03}" destId="{171C7984-3C1E-5B41-83D9-4296EAB80E8A}" srcOrd="0" destOrd="0" presId="urn:microsoft.com/office/officeart/2005/8/layout/hierarchy2"/>
    <dgm:cxn modelId="{392319CA-28A3-954E-8816-861C0BC3925C}" type="presOf" srcId="{9C99CF9F-8E53-B342-BE3C-80449A26BF75}" destId="{7D7CD575-7F96-654F-BF73-8223C4124E6E}" srcOrd="0" destOrd="0" presId="urn:microsoft.com/office/officeart/2005/8/layout/hierarchy2"/>
    <dgm:cxn modelId="{244559D0-F227-D149-A00D-A61B02249420}" type="presOf" srcId="{5C577609-8918-FE4C-A472-198B0491FA37}" destId="{AF3844E4-1707-1349-92D9-2AA0F8397A72}" srcOrd="0" destOrd="0" presId="urn:microsoft.com/office/officeart/2005/8/layout/hierarchy2"/>
    <dgm:cxn modelId="{5463C8E2-5402-7142-8CB0-A5C73BD07D4F}" type="presOf" srcId="{583DD41C-3294-334D-97EB-A077A61882D3}" destId="{A89A98D4-1CC1-0B42-9F92-E556A1F7412B}" srcOrd="0" destOrd="0" presId="urn:microsoft.com/office/officeart/2005/8/layout/hierarchy2"/>
    <dgm:cxn modelId="{8BB70FEB-B430-4C4D-958E-348E4F629F92}" type="presOf" srcId="{E1F7617C-AA90-EE40-8F75-D536735DADBE}" destId="{84C3432A-FEDA-1A46-8F9C-F2CAB52272C1}" srcOrd="0" destOrd="0" presId="urn:microsoft.com/office/officeart/2005/8/layout/hierarchy2"/>
    <dgm:cxn modelId="{A2E615BC-B5E1-7C45-A322-DE150B9617E6}" type="presParOf" srcId="{A89A98D4-1CC1-0B42-9F92-E556A1F7412B}" destId="{E7D491B9-17AD-CB40-918E-18D65F8215A9}" srcOrd="0" destOrd="0" presId="urn:microsoft.com/office/officeart/2005/8/layout/hierarchy2"/>
    <dgm:cxn modelId="{9D816EFB-8BB2-0743-A170-9BAC501842B2}" type="presParOf" srcId="{E7D491B9-17AD-CB40-918E-18D65F8215A9}" destId="{171C7984-3C1E-5B41-83D9-4296EAB80E8A}" srcOrd="0" destOrd="0" presId="urn:microsoft.com/office/officeart/2005/8/layout/hierarchy2"/>
    <dgm:cxn modelId="{DC4650D0-C2A6-E140-934D-960743F776F5}" type="presParOf" srcId="{E7D491B9-17AD-CB40-918E-18D65F8215A9}" destId="{B79A1CA5-8C99-B24D-8297-D0A06335780B}" srcOrd="1" destOrd="0" presId="urn:microsoft.com/office/officeart/2005/8/layout/hierarchy2"/>
    <dgm:cxn modelId="{3194A4B7-11FB-B04A-96C4-7A61B3EDB297}" type="presParOf" srcId="{B79A1CA5-8C99-B24D-8297-D0A06335780B}" destId="{84C3432A-FEDA-1A46-8F9C-F2CAB52272C1}" srcOrd="0" destOrd="0" presId="urn:microsoft.com/office/officeart/2005/8/layout/hierarchy2"/>
    <dgm:cxn modelId="{701A2827-3113-A742-9CA0-CEC767A2C8D1}" type="presParOf" srcId="{84C3432A-FEDA-1A46-8F9C-F2CAB52272C1}" destId="{F928698B-CBDA-7A4A-BE92-D054DDB38FA5}" srcOrd="0" destOrd="0" presId="urn:microsoft.com/office/officeart/2005/8/layout/hierarchy2"/>
    <dgm:cxn modelId="{9B36CF96-FDED-1845-A68E-EEFEB917A685}" type="presParOf" srcId="{B79A1CA5-8C99-B24D-8297-D0A06335780B}" destId="{46632329-D591-9D42-BD65-325D4DBEE9D9}" srcOrd="1" destOrd="0" presId="urn:microsoft.com/office/officeart/2005/8/layout/hierarchy2"/>
    <dgm:cxn modelId="{C8A19DD4-2B3A-9244-8E0C-8E9ACF1A9A8B}" type="presParOf" srcId="{46632329-D591-9D42-BD65-325D4DBEE9D9}" destId="{1088DF04-32DB-B648-B9B8-B103FD36CB85}" srcOrd="0" destOrd="0" presId="urn:microsoft.com/office/officeart/2005/8/layout/hierarchy2"/>
    <dgm:cxn modelId="{B7F832B9-B47A-1544-A05D-6DDB3BA81FAC}" type="presParOf" srcId="{46632329-D591-9D42-BD65-325D4DBEE9D9}" destId="{E1F6934C-FF54-A44C-B2D6-93B3540E2297}" srcOrd="1" destOrd="0" presId="urn:microsoft.com/office/officeart/2005/8/layout/hierarchy2"/>
    <dgm:cxn modelId="{97317128-0801-7D4E-9AC6-5DF2034BD389}" type="presParOf" srcId="{E1F6934C-FF54-A44C-B2D6-93B3540E2297}" destId="{99AEA3CC-8D25-B74C-9D34-8B428647D4CB}" srcOrd="0" destOrd="0" presId="urn:microsoft.com/office/officeart/2005/8/layout/hierarchy2"/>
    <dgm:cxn modelId="{A84C77AC-0AFD-274F-A987-3ECA9CE53C12}" type="presParOf" srcId="{99AEA3CC-8D25-B74C-9D34-8B428647D4CB}" destId="{2FC4A65E-7081-314B-B204-188F3F895824}" srcOrd="0" destOrd="0" presId="urn:microsoft.com/office/officeart/2005/8/layout/hierarchy2"/>
    <dgm:cxn modelId="{D028AA48-2083-034B-BF79-4D36DE9FC743}" type="presParOf" srcId="{E1F6934C-FF54-A44C-B2D6-93B3540E2297}" destId="{FCB7F30D-A82B-034F-B532-BE9BDFBCAB07}" srcOrd="1" destOrd="0" presId="urn:microsoft.com/office/officeart/2005/8/layout/hierarchy2"/>
    <dgm:cxn modelId="{B96864F2-5F14-374B-BEF6-4D2982861CD6}" type="presParOf" srcId="{FCB7F30D-A82B-034F-B532-BE9BDFBCAB07}" destId="{0F719451-335A-9E41-830C-E3639C1E5DF3}" srcOrd="0" destOrd="0" presId="urn:microsoft.com/office/officeart/2005/8/layout/hierarchy2"/>
    <dgm:cxn modelId="{F466796C-4C78-9748-A052-0347D9A28AB1}" type="presParOf" srcId="{FCB7F30D-A82B-034F-B532-BE9BDFBCAB07}" destId="{E22D3A85-DC5B-5E4D-8434-CDD8BD3F78A5}" srcOrd="1" destOrd="0" presId="urn:microsoft.com/office/officeart/2005/8/layout/hierarchy2"/>
    <dgm:cxn modelId="{A375123C-B1C1-C948-927F-9AF06EF29F37}" type="presParOf" srcId="{E1F6934C-FF54-A44C-B2D6-93B3540E2297}" destId="{5E456B41-4ECF-794C-B109-F326759080BA}" srcOrd="2" destOrd="0" presId="urn:microsoft.com/office/officeart/2005/8/layout/hierarchy2"/>
    <dgm:cxn modelId="{8BBC6AEB-992F-794C-8157-22FD50269497}" type="presParOf" srcId="{5E456B41-4ECF-794C-B109-F326759080BA}" destId="{BBA7E78D-2D35-AE42-87C4-9A3E7692218B}" srcOrd="0" destOrd="0" presId="urn:microsoft.com/office/officeart/2005/8/layout/hierarchy2"/>
    <dgm:cxn modelId="{EF6C5125-B44F-534A-8C29-B79F1B490C2B}" type="presParOf" srcId="{E1F6934C-FF54-A44C-B2D6-93B3540E2297}" destId="{BE7519DC-9DEF-D940-A533-BC9F3DC92365}" srcOrd="3" destOrd="0" presId="urn:microsoft.com/office/officeart/2005/8/layout/hierarchy2"/>
    <dgm:cxn modelId="{E7CB8E60-4540-294F-8932-9903CC36FF03}" type="presParOf" srcId="{BE7519DC-9DEF-D940-A533-BC9F3DC92365}" destId="{7D7CD575-7F96-654F-BF73-8223C4124E6E}" srcOrd="0" destOrd="0" presId="urn:microsoft.com/office/officeart/2005/8/layout/hierarchy2"/>
    <dgm:cxn modelId="{E69A8B9F-1625-194A-8A83-F46B42C7F541}" type="presParOf" srcId="{BE7519DC-9DEF-D940-A533-BC9F3DC92365}" destId="{2133BC66-6657-A14C-938A-A1110E020112}" srcOrd="1" destOrd="0" presId="urn:microsoft.com/office/officeart/2005/8/layout/hierarchy2"/>
    <dgm:cxn modelId="{D1720968-EFB9-6C4B-90AE-9D66D756CCA9}" type="presParOf" srcId="{E1F6934C-FF54-A44C-B2D6-93B3540E2297}" destId="{C20EC4DB-3602-0E4E-9539-D693E3F6EA37}" srcOrd="4" destOrd="0" presId="urn:microsoft.com/office/officeart/2005/8/layout/hierarchy2"/>
    <dgm:cxn modelId="{A2C99466-FE0D-4C4C-9AA8-36EA9AD584FB}" type="presParOf" srcId="{C20EC4DB-3602-0E4E-9539-D693E3F6EA37}" destId="{3ACA9AFA-C2CB-214D-BF03-316E080E0F82}" srcOrd="0" destOrd="0" presId="urn:microsoft.com/office/officeart/2005/8/layout/hierarchy2"/>
    <dgm:cxn modelId="{6794587D-BE3F-2B4F-9892-17660782DD93}" type="presParOf" srcId="{E1F6934C-FF54-A44C-B2D6-93B3540E2297}" destId="{E4F998C9-DC80-404B-B32C-FD27649273E5}" srcOrd="5" destOrd="0" presId="urn:microsoft.com/office/officeart/2005/8/layout/hierarchy2"/>
    <dgm:cxn modelId="{E24E2E62-2820-C146-B865-A303E12D7F42}" type="presParOf" srcId="{E4F998C9-DC80-404B-B32C-FD27649273E5}" destId="{AF3844E4-1707-1349-92D9-2AA0F8397A72}" srcOrd="0" destOrd="0" presId="urn:microsoft.com/office/officeart/2005/8/layout/hierarchy2"/>
    <dgm:cxn modelId="{D23A3800-8314-B240-B6B5-F847FD290D8A}" type="presParOf" srcId="{E4F998C9-DC80-404B-B32C-FD27649273E5}" destId="{337AD34B-8121-5645-8F2B-B9352AAFD701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BCEC1F-3E71-7A41-B72E-680158979ED0}" type="doc">
      <dgm:prSet loTypeId="urn:microsoft.com/office/officeart/2005/8/layout/hProcess9" loCatId="" qsTypeId="urn:microsoft.com/office/officeart/2005/8/quickstyle/3d1" qsCatId="3D" csTypeId="urn:microsoft.com/office/officeart/2005/8/colors/accent1_2" csCatId="accent1" phldr="1"/>
      <dgm:spPr/>
    </dgm:pt>
    <dgm:pt modelId="{75413AD2-71AB-F14A-A9DE-A7F107623DA2}">
      <dgm:prSet phldrT="[Text]"/>
      <dgm:spPr/>
      <dgm:t>
        <a:bodyPr/>
        <a:lstStyle/>
        <a:p>
          <a:r>
            <a:rPr lang="en-US" dirty="0"/>
            <a:t>Step 1: Web-scrape text</a:t>
          </a:r>
        </a:p>
      </dgm:t>
    </dgm:pt>
    <dgm:pt modelId="{5E3610D4-F06F-FF43-8C88-D6A3772AAB55}" type="parTrans" cxnId="{F45FE073-412C-7B40-A0AB-79F97FCBE1DB}">
      <dgm:prSet/>
      <dgm:spPr/>
      <dgm:t>
        <a:bodyPr/>
        <a:lstStyle/>
        <a:p>
          <a:endParaRPr lang="en-US"/>
        </a:p>
      </dgm:t>
    </dgm:pt>
    <dgm:pt modelId="{A14C0457-1430-8D4E-99A8-82F87A9351E9}" type="sibTrans" cxnId="{F45FE073-412C-7B40-A0AB-79F97FCBE1DB}">
      <dgm:prSet/>
      <dgm:spPr/>
      <dgm:t>
        <a:bodyPr/>
        <a:lstStyle/>
        <a:p>
          <a:endParaRPr lang="en-US"/>
        </a:p>
      </dgm:t>
    </dgm:pt>
    <dgm:pt modelId="{EDFE8F18-C2A8-CB46-A498-0E38BEAF917B}">
      <dgm:prSet phldrT="[Text]"/>
      <dgm:spPr/>
      <dgm:t>
        <a:bodyPr/>
        <a:lstStyle/>
        <a:p>
          <a:r>
            <a:rPr lang="en-US" dirty="0"/>
            <a:t>Step 2: Remove punctuation, unnecessary words</a:t>
          </a:r>
        </a:p>
      </dgm:t>
    </dgm:pt>
    <dgm:pt modelId="{DF989F62-1457-1746-8FBE-88F990D30B5C}" type="parTrans" cxnId="{13610F36-CEFE-1043-9E78-1070743A922F}">
      <dgm:prSet/>
      <dgm:spPr/>
      <dgm:t>
        <a:bodyPr/>
        <a:lstStyle/>
        <a:p>
          <a:endParaRPr lang="en-US"/>
        </a:p>
      </dgm:t>
    </dgm:pt>
    <dgm:pt modelId="{0398C536-1856-804F-A681-B20EBEF89679}" type="sibTrans" cxnId="{13610F36-CEFE-1043-9E78-1070743A922F}">
      <dgm:prSet/>
      <dgm:spPr/>
      <dgm:t>
        <a:bodyPr/>
        <a:lstStyle/>
        <a:p>
          <a:endParaRPr lang="en-US"/>
        </a:p>
      </dgm:t>
    </dgm:pt>
    <dgm:pt modelId="{C06B2E0F-BE2E-A747-B420-248A1447BDC2}">
      <dgm:prSet phldrT="[Text]"/>
      <dgm:spPr/>
      <dgm:t>
        <a:bodyPr/>
        <a:lstStyle/>
        <a:p>
          <a:r>
            <a:rPr lang="en-US" dirty="0"/>
            <a:t>Step 3: Extract topics</a:t>
          </a:r>
        </a:p>
      </dgm:t>
    </dgm:pt>
    <dgm:pt modelId="{0A5C3CFC-5742-4D49-AA30-3772DB4BA780}" type="parTrans" cxnId="{6C7E9CCD-E7F2-3449-8B8E-D42F3C4C3639}">
      <dgm:prSet/>
      <dgm:spPr/>
      <dgm:t>
        <a:bodyPr/>
        <a:lstStyle/>
        <a:p>
          <a:endParaRPr lang="en-US"/>
        </a:p>
      </dgm:t>
    </dgm:pt>
    <dgm:pt modelId="{601EDC82-7DD6-6141-8224-7D1B36F995A4}" type="sibTrans" cxnId="{6C7E9CCD-E7F2-3449-8B8E-D42F3C4C3639}">
      <dgm:prSet/>
      <dgm:spPr/>
      <dgm:t>
        <a:bodyPr/>
        <a:lstStyle/>
        <a:p>
          <a:endParaRPr lang="en-US"/>
        </a:p>
      </dgm:t>
    </dgm:pt>
    <dgm:pt modelId="{5C0C24F7-4836-DE49-B4DE-92B5F3901A7B}">
      <dgm:prSet/>
      <dgm:spPr/>
      <dgm:t>
        <a:bodyPr/>
        <a:lstStyle/>
        <a:p>
          <a:r>
            <a:rPr lang="en-US" dirty="0"/>
            <a:t>Step 4: Assign probability of topic to each sentence</a:t>
          </a:r>
        </a:p>
      </dgm:t>
    </dgm:pt>
    <dgm:pt modelId="{26B560C2-EE98-4D4B-B671-A63FC6024408}" type="parTrans" cxnId="{9337E212-8896-0642-835A-572BD3350DF4}">
      <dgm:prSet/>
      <dgm:spPr/>
      <dgm:t>
        <a:bodyPr/>
        <a:lstStyle/>
        <a:p>
          <a:endParaRPr lang="en-US"/>
        </a:p>
      </dgm:t>
    </dgm:pt>
    <dgm:pt modelId="{3F46416F-A576-FC49-BD90-C4D4305B6C92}" type="sibTrans" cxnId="{9337E212-8896-0642-835A-572BD3350DF4}">
      <dgm:prSet/>
      <dgm:spPr/>
      <dgm:t>
        <a:bodyPr/>
        <a:lstStyle/>
        <a:p>
          <a:endParaRPr lang="en-US"/>
        </a:p>
      </dgm:t>
    </dgm:pt>
    <dgm:pt modelId="{0B2018ED-02DF-324C-B500-BA503DE8134C}">
      <dgm:prSet/>
      <dgm:spPr/>
      <dgm:t>
        <a:bodyPr/>
        <a:lstStyle/>
        <a:p>
          <a:r>
            <a:rPr lang="en-US" dirty="0"/>
            <a:t>Step 3: Divide into sentences</a:t>
          </a:r>
        </a:p>
      </dgm:t>
    </dgm:pt>
    <dgm:pt modelId="{10CBDB7B-6D88-F142-B60F-03D1F7E40954}" type="parTrans" cxnId="{22964AB7-026B-1545-941F-F13963660E65}">
      <dgm:prSet/>
      <dgm:spPr/>
      <dgm:t>
        <a:bodyPr/>
        <a:lstStyle/>
        <a:p>
          <a:endParaRPr lang="en-US"/>
        </a:p>
      </dgm:t>
    </dgm:pt>
    <dgm:pt modelId="{41ADEB69-70A9-7E45-8926-EEAD4F9D026B}" type="sibTrans" cxnId="{22964AB7-026B-1545-941F-F13963660E65}">
      <dgm:prSet/>
      <dgm:spPr/>
      <dgm:t>
        <a:bodyPr/>
        <a:lstStyle/>
        <a:p>
          <a:endParaRPr lang="en-US"/>
        </a:p>
      </dgm:t>
    </dgm:pt>
    <dgm:pt modelId="{3D0688F2-FC68-F84E-B894-FB42BF1183DF}" type="pres">
      <dgm:prSet presAssocID="{A4BCEC1F-3E71-7A41-B72E-680158979ED0}" presName="CompostProcess" presStyleCnt="0">
        <dgm:presLayoutVars>
          <dgm:dir/>
          <dgm:resizeHandles val="exact"/>
        </dgm:presLayoutVars>
      </dgm:prSet>
      <dgm:spPr/>
    </dgm:pt>
    <dgm:pt modelId="{10DE0145-6BBE-4D41-9D91-E5C90F2EDC18}" type="pres">
      <dgm:prSet presAssocID="{A4BCEC1F-3E71-7A41-B72E-680158979ED0}" presName="arrow" presStyleLbl="bgShp" presStyleIdx="0" presStyleCnt="1"/>
      <dgm:spPr/>
    </dgm:pt>
    <dgm:pt modelId="{BFE815A4-DAD2-F541-A7D3-E6ED1625369A}" type="pres">
      <dgm:prSet presAssocID="{A4BCEC1F-3E71-7A41-B72E-680158979ED0}" presName="linearProcess" presStyleCnt="0"/>
      <dgm:spPr/>
    </dgm:pt>
    <dgm:pt modelId="{8E74DA1A-258C-3841-AE4D-105A64674AEE}" type="pres">
      <dgm:prSet presAssocID="{75413AD2-71AB-F14A-A9DE-A7F107623DA2}" presName="textNode" presStyleLbl="node1" presStyleIdx="0" presStyleCnt="5">
        <dgm:presLayoutVars>
          <dgm:bulletEnabled val="1"/>
        </dgm:presLayoutVars>
      </dgm:prSet>
      <dgm:spPr/>
    </dgm:pt>
    <dgm:pt modelId="{FB60CE89-385F-AE42-B571-43689A228CAA}" type="pres">
      <dgm:prSet presAssocID="{A14C0457-1430-8D4E-99A8-82F87A9351E9}" presName="sibTrans" presStyleCnt="0"/>
      <dgm:spPr/>
    </dgm:pt>
    <dgm:pt modelId="{202AC948-C7AC-F342-8546-E99AC1367DE9}" type="pres">
      <dgm:prSet presAssocID="{EDFE8F18-C2A8-CB46-A498-0E38BEAF917B}" presName="textNode" presStyleLbl="node1" presStyleIdx="1" presStyleCnt="5">
        <dgm:presLayoutVars>
          <dgm:bulletEnabled val="1"/>
        </dgm:presLayoutVars>
      </dgm:prSet>
      <dgm:spPr/>
    </dgm:pt>
    <dgm:pt modelId="{F99525B7-6D77-1948-BEB4-EBEAAF00FA7E}" type="pres">
      <dgm:prSet presAssocID="{0398C536-1856-804F-A681-B20EBEF89679}" presName="sibTrans" presStyleCnt="0"/>
      <dgm:spPr/>
    </dgm:pt>
    <dgm:pt modelId="{42FA2386-2793-734C-BFD9-E14D8F4B49DD}" type="pres">
      <dgm:prSet presAssocID="{0B2018ED-02DF-324C-B500-BA503DE8134C}" presName="textNode" presStyleLbl="node1" presStyleIdx="2" presStyleCnt="5">
        <dgm:presLayoutVars>
          <dgm:bulletEnabled val="1"/>
        </dgm:presLayoutVars>
      </dgm:prSet>
      <dgm:spPr/>
    </dgm:pt>
    <dgm:pt modelId="{86E73C9E-40EC-7D42-B21B-EAA3CA05753A}" type="pres">
      <dgm:prSet presAssocID="{41ADEB69-70A9-7E45-8926-EEAD4F9D026B}" presName="sibTrans" presStyleCnt="0"/>
      <dgm:spPr/>
    </dgm:pt>
    <dgm:pt modelId="{9539EEDD-E0C8-A641-BA4D-40F1CF62E2D3}" type="pres">
      <dgm:prSet presAssocID="{C06B2E0F-BE2E-A747-B420-248A1447BDC2}" presName="textNode" presStyleLbl="node1" presStyleIdx="3" presStyleCnt="5">
        <dgm:presLayoutVars>
          <dgm:bulletEnabled val="1"/>
        </dgm:presLayoutVars>
      </dgm:prSet>
      <dgm:spPr/>
    </dgm:pt>
    <dgm:pt modelId="{8F523AFA-7AF9-8D47-8CD6-8CCB29764111}" type="pres">
      <dgm:prSet presAssocID="{601EDC82-7DD6-6141-8224-7D1B36F995A4}" presName="sibTrans" presStyleCnt="0"/>
      <dgm:spPr/>
    </dgm:pt>
    <dgm:pt modelId="{4946681E-356B-5E45-86E6-FB1070D6524D}" type="pres">
      <dgm:prSet presAssocID="{5C0C24F7-4836-DE49-B4DE-92B5F3901A7B}" presName="textNode" presStyleLbl="node1" presStyleIdx="4" presStyleCnt="5">
        <dgm:presLayoutVars>
          <dgm:bulletEnabled val="1"/>
        </dgm:presLayoutVars>
      </dgm:prSet>
      <dgm:spPr/>
    </dgm:pt>
  </dgm:ptLst>
  <dgm:cxnLst>
    <dgm:cxn modelId="{9337E212-8896-0642-835A-572BD3350DF4}" srcId="{A4BCEC1F-3E71-7A41-B72E-680158979ED0}" destId="{5C0C24F7-4836-DE49-B4DE-92B5F3901A7B}" srcOrd="4" destOrd="0" parTransId="{26B560C2-EE98-4D4B-B671-A63FC6024408}" sibTransId="{3F46416F-A576-FC49-BD90-C4D4305B6C92}"/>
    <dgm:cxn modelId="{13610F36-CEFE-1043-9E78-1070743A922F}" srcId="{A4BCEC1F-3E71-7A41-B72E-680158979ED0}" destId="{EDFE8F18-C2A8-CB46-A498-0E38BEAF917B}" srcOrd="1" destOrd="0" parTransId="{DF989F62-1457-1746-8FBE-88F990D30B5C}" sibTransId="{0398C536-1856-804F-A681-B20EBEF89679}"/>
    <dgm:cxn modelId="{F45FE073-412C-7B40-A0AB-79F97FCBE1DB}" srcId="{A4BCEC1F-3E71-7A41-B72E-680158979ED0}" destId="{75413AD2-71AB-F14A-A9DE-A7F107623DA2}" srcOrd="0" destOrd="0" parTransId="{5E3610D4-F06F-FF43-8C88-D6A3772AAB55}" sibTransId="{A14C0457-1430-8D4E-99A8-82F87A9351E9}"/>
    <dgm:cxn modelId="{22964AB7-026B-1545-941F-F13963660E65}" srcId="{A4BCEC1F-3E71-7A41-B72E-680158979ED0}" destId="{0B2018ED-02DF-324C-B500-BA503DE8134C}" srcOrd="2" destOrd="0" parTransId="{10CBDB7B-6D88-F142-B60F-03D1F7E40954}" sibTransId="{41ADEB69-70A9-7E45-8926-EEAD4F9D026B}"/>
    <dgm:cxn modelId="{F4C70BB8-0C78-A94E-924A-79D328FA0E01}" type="presOf" srcId="{75413AD2-71AB-F14A-A9DE-A7F107623DA2}" destId="{8E74DA1A-258C-3841-AE4D-105A64674AEE}" srcOrd="0" destOrd="0" presId="urn:microsoft.com/office/officeart/2005/8/layout/hProcess9"/>
    <dgm:cxn modelId="{F6AA6DBC-1F8A-AD4B-A165-FC89250DB00F}" type="presOf" srcId="{EDFE8F18-C2A8-CB46-A498-0E38BEAF917B}" destId="{202AC948-C7AC-F342-8546-E99AC1367DE9}" srcOrd="0" destOrd="0" presId="urn:microsoft.com/office/officeart/2005/8/layout/hProcess9"/>
    <dgm:cxn modelId="{888DA0BE-5A57-2F41-9126-957FFD86E716}" type="presOf" srcId="{5C0C24F7-4836-DE49-B4DE-92B5F3901A7B}" destId="{4946681E-356B-5E45-86E6-FB1070D6524D}" srcOrd="0" destOrd="0" presId="urn:microsoft.com/office/officeart/2005/8/layout/hProcess9"/>
    <dgm:cxn modelId="{6C7E9CCD-E7F2-3449-8B8E-D42F3C4C3639}" srcId="{A4BCEC1F-3E71-7A41-B72E-680158979ED0}" destId="{C06B2E0F-BE2E-A747-B420-248A1447BDC2}" srcOrd="3" destOrd="0" parTransId="{0A5C3CFC-5742-4D49-AA30-3772DB4BA780}" sibTransId="{601EDC82-7DD6-6141-8224-7D1B36F995A4}"/>
    <dgm:cxn modelId="{F64277E5-D966-B14F-BF84-8D79FD53D72B}" type="presOf" srcId="{C06B2E0F-BE2E-A747-B420-248A1447BDC2}" destId="{9539EEDD-E0C8-A641-BA4D-40F1CF62E2D3}" srcOrd="0" destOrd="0" presId="urn:microsoft.com/office/officeart/2005/8/layout/hProcess9"/>
    <dgm:cxn modelId="{FF50D7F0-4A59-2940-97D3-2EE5568E0738}" type="presOf" srcId="{0B2018ED-02DF-324C-B500-BA503DE8134C}" destId="{42FA2386-2793-734C-BFD9-E14D8F4B49DD}" srcOrd="0" destOrd="0" presId="urn:microsoft.com/office/officeart/2005/8/layout/hProcess9"/>
    <dgm:cxn modelId="{70E4A0F7-99E9-0843-954E-AE855A516DE7}" type="presOf" srcId="{A4BCEC1F-3E71-7A41-B72E-680158979ED0}" destId="{3D0688F2-FC68-F84E-B894-FB42BF1183DF}" srcOrd="0" destOrd="0" presId="urn:microsoft.com/office/officeart/2005/8/layout/hProcess9"/>
    <dgm:cxn modelId="{C2E0EE91-D462-FE40-94A5-BD7D0320F3A7}" type="presParOf" srcId="{3D0688F2-FC68-F84E-B894-FB42BF1183DF}" destId="{10DE0145-6BBE-4D41-9D91-E5C90F2EDC18}" srcOrd="0" destOrd="0" presId="urn:microsoft.com/office/officeart/2005/8/layout/hProcess9"/>
    <dgm:cxn modelId="{E5F2413E-4F3A-524F-A74F-8F8BB764FC83}" type="presParOf" srcId="{3D0688F2-FC68-F84E-B894-FB42BF1183DF}" destId="{BFE815A4-DAD2-F541-A7D3-E6ED1625369A}" srcOrd="1" destOrd="0" presId="urn:microsoft.com/office/officeart/2005/8/layout/hProcess9"/>
    <dgm:cxn modelId="{449A41AB-5CEA-BF42-93A2-131796C2DD37}" type="presParOf" srcId="{BFE815A4-DAD2-F541-A7D3-E6ED1625369A}" destId="{8E74DA1A-258C-3841-AE4D-105A64674AEE}" srcOrd="0" destOrd="0" presId="urn:microsoft.com/office/officeart/2005/8/layout/hProcess9"/>
    <dgm:cxn modelId="{13D8EE5E-543B-2F43-8A98-7A3947B53760}" type="presParOf" srcId="{BFE815A4-DAD2-F541-A7D3-E6ED1625369A}" destId="{FB60CE89-385F-AE42-B571-43689A228CAA}" srcOrd="1" destOrd="0" presId="urn:microsoft.com/office/officeart/2005/8/layout/hProcess9"/>
    <dgm:cxn modelId="{10A21FEC-01D4-7241-A7B0-63D3CE512F95}" type="presParOf" srcId="{BFE815A4-DAD2-F541-A7D3-E6ED1625369A}" destId="{202AC948-C7AC-F342-8546-E99AC1367DE9}" srcOrd="2" destOrd="0" presId="urn:microsoft.com/office/officeart/2005/8/layout/hProcess9"/>
    <dgm:cxn modelId="{D24BB649-9D59-1041-816D-9441F2040D8F}" type="presParOf" srcId="{BFE815A4-DAD2-F541-A7D3-E6ED1625369A}" destId="{F99525B7-6D77-1948-BEB4-EBEAAF00FA7E}" srcOrd="3" destOrd="0" presId="urn:microsoft.com/office/officeart/2005/8/layout/hProcess9"/>
    <dgm:cxn modelId="{7603A676-FE14-EA4D-8E5A-FEE926518EFE}" type="presParOf" srcId="{BFE815A4-DAD2-F541-A7D3-E6ED1625369A}" destId="{42FA2386-2793-734C-BFD9-E14D8F4B49DD}" srcOrd="4" destOrd="0" presId="urn:microsoft.com/office/officeart/2005/8/layout/hProcess9"/>
    <dgm:cxn modelId="{F3AAEAE3-5F0B-E140-8477-973B87EFCEE7}" type="presParOf" srcId="{BFE815A4-DAD2-F541-A7D3-E6ED1625369A}" destId="{86E73C9E-40EC-7D42-B21B-EAA3CA05753A}" srcOrd="5" destOrd="0" presId="urn:microsoft.com/office/officeart/2005/8/layout/hProcess9"/>
    <dgm:cxn modelId="{AA093D31-7FF8-E04B-87F6-74827A9DF9A7}" type="presParOf" srcId="{BFE815A4-DAD2-F541-A7D3-E6ED1625369A}" destId="{9539EEDD-E0C8-A641-BA4D-40F1CF62E2D3}" srcOrd="6" destOrd="0" presId="urn:microsoft.com/office/officeart/2005/8/layout/hProcess9"/>
    <dgm:cxn modelId="{B60EE4F7-3893-C24B-9BAC-E1BBC6C08D3F}" type="presParOf" srcId="{BFE815A4-DAD2-F541-A7D3-E6ED1625369A}" destId="{8F523AFA-7AF9-8D47-8CD6-8CCB29764111}" srcOrd="7" destOrd="0" presId="urn:microsoft.com/office/officeart/2005/8/layout/hProcess9"/>
    <dgm:cxn modelId="{CCD01B49-D94D-8044-81C3-64E7CCA9753D}" type="presParOf" srcId="{BFE815A4-DAD2-F541-A7D3-E6ED1625369A}" destId="{4946681E-356B-5E45-86E6-FB1070D6524D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1C7984-3C1E-5B41-83D9-4296EAB80E8A}">
      <dsp:nvSpPr>
        <dsp:cNvPr id="0" name=""/>
        <dsp:cNvSpPr/>
      </dsp:nvSpPr>
      <dsp:spPr>
        <a:xfrm>
          <a:off x="252061" y="1517019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Georgia" panose="02040502050405020303" pitchFamily="18" charset="0"/>
            </a:rPr>
            <a:t>Trump speech text</a:t>
          </a:r>
        </a:p>
      </dsp:txBody>
      <dsp:txXfrm>
        <a:off x="290643" y="1555601"/>
        <a:ext cx="2557435" cy="1240135"/>
      </dsp:txXfrm>
    </dsp:sp>
    <dsp:sp modelId="{84C3432A-FEDA-1A46-8F9C-F2CAB52272C1}">
      <dsp:nvSpPr>
        <dsp:cNvPr id="0" name=""/>
        <dsp:cNvSpPr/>
      </dsp:nvSpPr>
      <dsp:spPr>
        <a:xfrm rot="34290">
          <a:off x="2886634" y="2153678"/>
          <a:ext cx="105389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053892" y="27246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387233" y="2154577"/>
        <a:ext cx="52694" cy="52694"/>
      </dsp:txXfrm>
    </dsp:sp>
    <dsp:sp modelId="{1088DF04-32DB-B648-B9B8-B103FD36CB85}">
      <dsp:nvSpPr>
        <dsp:cNvPr id="0" name=""/>
        <dsp:cNvSpPr/>
      </dsp:nvSpPr>
      <dsp:spPr>
        <a:xfrm>
          <a:off x="3940500" y="1527531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Georgia" panose="02040502050405020303" pitchFamily="18" charset="0"/>
            </a:rPr>
            <a:t>Clean, decipher and analyze text</a:t>
          </a:r>
        </a:p>
      </dsp:txBody>
      <dsp:txXfrm>
        <a:off x="3979082" y="1566113"/>
        <a:ext cx="2557435" cy="1240135"/>
      </dsp:txXfrm>
    </dsp:sp>
    <dsp:sp modelId="{99AEA3CC-8D25-B74C-9D34-8B428647D4CB}">
      <dsp:nvSpPr>
        <dsp:cNvPr id="0" name=""/>
        <dsp:cNvSpPr/>
      </dsp:nvSpPr>
      <dsp:spPr>
        <a:xfrm rot="18278338">
          <a:off x="6175002" y="1396231"/>
          <a:ext cx="1854034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854034" y="2724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7055668" y="1377126"/>
        <a:ext cx="92701" cy="92701"/>
      </dsp:txXfrm>
    </dsp:sp>
    <dsp:sp modelId="{0F719451-335A-9E41-830C-E3639C1E5DF3}">
      <dsp:nvSpPr>
        <dsp:cNvPr id="0" name=""/>
        <dsp:cNvSpPr/>
      </dsp:nvSpPr>
      <dsp:spPr>
        <a:xfrm>
          <a:off x="7628939" y="2124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Georgia" panose="02040502050405020303" pitchFamily="18" charset="0"/>
            </a:rPr>
            <a:t>Topic 1</a:t>
          </a:r>
        </a:p>
      </dsp:txBody>
      <dsp:txXfrm>
        <a:off x="7667521" y="40706"/>
        <a:ext cx="2557435" cy="1240135"/>
      </dsp:txXfrm>
    </dsp:sp>
    <dsp:sp modelId="{5E456B41-4ECF-794C-B109-F326759080BA}">
      <dsp:nvSpPr>
        <dsp:cNvPr id="0" name=""/>
        <dsp:cNvSpPr/>
      </dsp:nvSpPr>
      <dsp:spPr>
        <a:xfrm rot="21565710">
          <a:off x="6575073" y="2153678"/>
          <a:ext cx="1053892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053892" y="2724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7075672" y="2154577"/>
        <a:ext cx="52694" cy="52694"/>
      </dsp:txXfrm>
    </dsp:sp>
    <dsp:sp modelId="{7D7CD575-7F96-654F-BF73-8223C4124E6E}">
      <dsp:nvSpPr>
        <dsp:cNvPr id="0" name=""/>
        <dsp:cNvSpPr/>
      </dsp:nvSpPr>
      <dsp:spPr>
        <a:xfrm>
          <a:off x="7628939" y="1517019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Georgia" panose="02040502050405020303" pitchFamily="18" charset="0"/>
            </a:rPr>
            <a:t>Topic 2</a:t>
          </a:r>
        </a:p>
      </dsp:txBody>
      <dsp:txXfrm>
        <a:off x="7667521" y="1555601"/>
        <a:ext cx="2557435" cy="1240135"/>
      </dsp:txXfrm>
    </dsp:sp>
    <dsp:sp modelId="{C20EC4DB-3602-0E4E-9539-D693E3F6EA37}">
      <dsp:nvSpPr>
        <dsp:cNvPr id="0" name=""/>
        <dsp:cNvSpPr/>
      </dsp:nvSpPr>
      <dsp:spPr>
        <a:xfrm rot="3299295">
          <a:off x="6183631" y="2911126"/>
          <a:ext cx="1836775" cy="54492"/>
        </a:xfrm>
        <a:custGeom>
          <a:avLst/>
          <a:gdLst/>
          <a:ahLst/>
          <a:cxnLst/>
          <a:rect l="0" t="0" r="0" b="0"/>
          <a:pathLst>
            <a:path>
              <a:moveTo>
                <a:pt x="0" y="27246"/>
              </a:moveTo>
              <a:lnTo>
                <a:pt x="1836775" y="27246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7056100" y="2892452"/>
        <a:ext cx="91838" cy="91838"/>
      </dsp:txXfrm>
    </dsp:sp>
    <dsp:sp modelId="{AF3844E4-1707-1349-92D9-2AA0F8397A72}">
      <dsp:nvSpPr>
        <dsp:cNvPr id="0" name=""/>
        <dsp:cNvSpPr/>
      </dsp:nvSpPr>
      <dsp:spPr>
        <a:xfrm>
          <a:off x="7628939" y="3031913"/>
          <a:ext cx="2634599" cy="131729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Georgia" panose="02040502050405020303" pitchFamily="18" charset="0"/>
            </a:rPr>
            <a:t>Topic 3</a:t>
          </a:r>
        </a:p>
      </dsp:txBody>
      <dsp:txXfrm>
        <a:off x="7667521" y="3070495"/>
        <a:ext cx="2557435" cy="12401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DE0145-6BBE-4D41-9D91-E5C90F2EDC18}">
      <dsp:nvSpPr>
        <dsp:cNvPr id="0" name=""/>
        <dsp:cNvSpPr/>
      </dsp:nvSpPr>
      <dsp:spPr>
        <a:xfrm>
          <a:off x="704355" y="0"/>
          <a:ext cx="7982698" cy="3181896"/>
        </a:xfrm>
        <a:prstGeom prst="rightArrow">
          <a:avLst/>
        </a:prstGeom>
        <a:gradFill rotWithShape="0">
          <a:gsLst>
            <a:gs pos="0">
              <a:schemeClr val="accent1">
                <a:tint val="4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4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4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/>
      </dsp:style>
    </dsp:sp>
    <dsp:sp modelId="{8E74DA1A-258C-3841-AE4D-105A64674AEE}">
      <dsp:nvSpPr>
        <dsp:cNvPr id="0" name=""/>
        <dsp:cNvSpPr/>
      </dsp:nvSpPr>
      <dsp:spPr>
        <a:xfrm>
          <a:off x="4127" y="954568"/>
          <a:ext cx="1804453" cy="127275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1: Web-scrape text</a:t>
          </a:r>
        </a:p>
      </dsp:txBody>
      <dsp:txXfrm>
        <a:off x="66258" y="1016699"/>
        <a:ext cx="1680191" cy="1148496"/>
      </dsp:txXfrm>
    </dsp:sp>
    <dsp:sp modelId="{202AC948-C7AC-F342-8546-E99AC1367DE9}">
      <dsp:nvSpPr>
        <dsp:cNvPr id="0" name=""/>
        <dsp:cNvSpPr/>
      </dsp:nvSpPr>
      <dsp:spPr>
        <a:xfrm>
          <a:off x="1898802" y="954568"/>
          <a:ext cx="1804453" cy="127275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2: Remove punctuation, unnecessary words</a:t>
          </a:r>
        </a:p>
      </dsp:txBody>
      <dsp:txXfrm>
        <a:off x="1960933" y="1016699"/>
        <a:ext cx="1680191" cy="1148496"/>
      </dsp:txXfrm>
    </dsp:sp>
    <dsp:sp modelId="{42FA2386-2793-734C-BFD9-E14D8F4B49DD}">
      <dsp:nvSpPr>
        <dsp:cNvPr id="0" name=""/>
        <dsp:cNvSpPr/>
      </dsp:nvSpPr>
      <dsp:spPr>
        <a:xfrm>
          <a:off x="3793478" y="954568"/>
          <a:ext cx="1804453" cy="127275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3: Divide into sentences</a:t>
          </a:r>
        </a:p>
      </dsp:txBody>
      <dsp:txXfrm>
        <a:off x="3855609" y="1016699"/>
        <a:ext cx="1680191" cy="1148496"/>
      </dsp:txXfrm>
    </dsp:sp>
    <dsp:sp modelId="{9539EEDD-E0C8-A641-BA4D-40F1CF62E2D3}">
      <dsp:nvSpPr>
        <dsp:cNvPr id="0" name=""/>
        <dsp:cNvSpPr/>
      </dsp:nvSpPr>
      <dsp:spPr>
        <a:xfrm>
          <a:off x="5688154" y="954568"/>
          <a:ext cx="1804453" cy="127275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3: Extract topics</a:t>
          </a:r>
        </a:p>
      </dsp:txBody>
      <dsp:txXfrm>
        <a:off x="5750285" y="1016699"/>
        <a:ext cx="1680191" cy="1148496"/>
      </dsp:txXfrm>
    </dsp:sp>
    <dsp:sp modelId="{4946681E-356B-5E45-86E6-FB1070D6524D}">
      <dsp:nvSpPr>
        <dsp:cNvPr id="0" name=""/>
        <dsp:cNvSpPr/>
      </dsp:nvSpPr>
      <dsp:spPr>
        <a:xfrm>
          <a:off x="7582829" y="954568"/>
          <a:ext cx="1804453" cy="127275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Step 4: Assign probability of topic to each sentence</a:t>
          </a:r>
        </a:p>
      </dsp:txBody>
      <dsp:txXfrm>
        <a:off x="7644960" y="1016699"/>
        <a:ext cx="1680191" cy="11484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png>
</file>

<file path=ppt/media/image2.png>
</file>

<file path=ppt/media/image3.png>
</file>

<file path=ppt/media/image4.jpg>
</file>

<file path=ppt/media/image5.jpeg>
</file>

<file path=ppt/media/image6.jp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ADEFE-E54F-724D-AE07-5E92DEF0FA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78D8D5-A739-C741-9AF3-F03ED9CC8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37D161-A938-5046-93FA-A0E42B18A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FA248-9A6B-0B4D-A152-7EFBC05D0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527D4-14BE-B145-B1E1-22ADF1A06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985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A6DB7-C625-2547-9F9C-3CD015113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97E7A4-3F92-A845-9C89-19C6E63921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90289-0754-1045-A125-266C72FEB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2F4B1-A8D5-8240-80C3-A1B29D790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1E850-43ED-E948-B235-453B210D9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77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713AAB-9EC9-2845-B95F-F05CBCC486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C95C85-933F-4449-97AA-3D3B528142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4D130-4F84-C849-A06F-D73C2222F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0769B-C4D6-244A-814B-AAD239662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F4B25-CB96-004B-BBF9-CCA209992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321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18EC9-D6E6-324F-BD4C-713132E50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E0BCB1-3941-7248-A14B-417001A21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8A9E2D-D814-7547-A8FD-868E47ACE7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EF3C9-6D48-C546-A0D2-79EA9BA23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41BCBB-D5B4-144B-B857-E67C5D16B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534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92756-EDD0-1D44-A745-733DCE12C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381885-8BF5-4E41-9C76-C8F4EDF36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C746D1-A48E-A947-9EF8-866494455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C2F4E-6F6B-CE4E-A892-2AE1828A5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2D0303-3405-8242-96C1-E6933B94C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191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1D15A-1690-304A-BF7E-0F9CEFA78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86AD6-91B4-8345-B329-6D9082BF57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2CCEE-5FA9-2B46-9A5D-134B5E6048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F9DB36-2823-114F-B7EA-CBE188E313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838554-DC02-8E43-8EB9-7F0E11925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790520-9BFB-314F-A80E-C73C8B56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202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3E308-ADD1-2349-B0D7-4E9FE3BE7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94AFDB-C6B1-9F47-B732-1A422E89B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EECD69-DEEE-8345-9BAA-E1670FB03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A730EF-21E8-FA4D-9E8A-3164393A9B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009FE26-9284-0E48-A85E-F5B100B9C7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F612F0A-FCB7-4D42-BA89-ED669BB0C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32E0C9-1630-8340-B742-E507F1970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CCF1FB-42CB-EF45-A20E-D32374A80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253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EF4B3-E6B3-654D-A429-38E9D1C2E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15673B-FAD4-AA40-8D27-BF27C8995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FD2D21-CB82-0543-BE88-DE6773821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C80FB6-7C78-D349-92FF-6F54D37B8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64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F44642-2A42-5E4D-8EE4-0BF67FBEF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800476-ED50-F648-9896-91C7F10CB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F4307B-DE54-F540-910A-50BF3495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385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F0F63-237C-C443-AB5B-CB010FBCE8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98EAD-EFAE-2246-97E4-6F81195D05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A2B121-2C2D-D347-82BA-F56E89EE99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FD1AD7-7882-CB46-9C94-E742589A8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A142A-EE22-B44B-ADC8-4E34DB522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00FC8A-67C9-1742-A91C-295E48D10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718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3893D6-60E7-504E-8D79-838972BD9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8CED9F-52E3-B64C-A66F-F27AF9633A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64B079-B15C-4D4D-A40B-CA465BFF75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750439-BB25-EA4A-B3A8-5503EEDCE2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B4FF1-CCB1-BD47-AEBB-9728824C2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240155-54F4-204B-BF24-E290D13D8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83410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1F825F1-588E-D14A-A0E2-CCE55BA44E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F45DF4-5074-9943-BAC0-54C4F3A6E1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DCFAB0-2BDC-3C4F-9AEB-1ACF4D699A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B8AFFE-87CC-0B42-9C19-A055D6466CE4}" type="datetimeFigureOut">
              <a:rPr lang="en-US" smtClean="0"/>
              <a:t>11/13/20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C2DC4-B768-0D43-AF45-B1FE4781EB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E0ADC-8B24-304E-8857-6375680D50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721C5-DBDE-0E42-9AE7-F76FC488CD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880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wresearch.org/fact-tank/2016/06/22/key-facts-partisanship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dominguez2010/Trump-Speech-NLP" TargetMode="External"/><Relationship Id="rId5" Type="http://schemas.openxmlformats.org/officeDocument/2006/relationships/hyperlink" Target="https://www.rev.com/blog/transcripts/" TargetMode="External"/><Relationship Id="rId4" Type="http://schemas.openxmlformats.org/officeDocument/2006/relationships/hyperlink" Target="https://www.pewresearch.org/fact-tank/2020/11/06/2020-election-reveals-two-broad-voting-coalitions-fundamentally-at-odds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able, group, different, filled&#10;&#10;Description automatically generated">
            <a:extLst>
              <a:ext uri="{FF2B5EF4-FFF2-40B4-BE49-F238E27FC236}">
                <a16:creationId xmlns:a16="http://schemas.microsoft.com/office/drawing/2014/main" id="{3C690EE3-2F85-4344-97C5-78D468CFF7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AD414E-39B5-D54A-B211-D3AB0917B6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147145"/>
            <a:ext cx="10261600" cy="3121683"/>
          </a:xfrm>
        </p:spPr>
        <p:txBody>
          <a:bodyPr anchor="ctr">
            <a:normAutofit/>
          </a:bodyPr>
          <a:lstStyle/>
          <a:p>
            <a:pPr algn="l"/>
            <a:r>
              <a:rPr lang="en-US" dirty="0">
                <a:latin typeface="Georgia" panose="02040502050405020303" pitchFamily="18" charset="0"/>
              </a:rPr>
              <a:t>Unifying a Nation: A Data Science Solution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99471-8182-DF4B-BF10-BC4EE8E233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2814476"/>
            <a:ext cx="10261600" cy="774698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latin typeface="Georgia" panose="02040502050405020303" pitchFamily="18" charset="0"/>
              </a:rPr>
              <a:t>By Marcos Dominguez, Data Scientist</a:t>
            </a:r>
          </a:p>
        </p:txBody>
      </p:sp>
    </p:spTree>
    <p:extLst>
      <p:ext uri="{BB962C8B-B14F-4D97-AF65-F5344CB8AC3E}">
        <p14:creationId xmlns:p14="http://schemas.microsoft.com/office/powerpoint/2010/main" val="1852333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 altLang="en-US" sz="3100">
                <a:solidFill>
                  <a:srgbClr val="FFFFFF"/>
                </a:solidFill>
                <a:latin typeface="Georgia" panose="02040502050405020303" pitchFamily="18" charset="0"/>
              </a:rPr>
              <a:t>Acknowledgments</a:t>
            </a:r>
            <a:endParaRPr lang="en-US" sz="31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01AD6-C579-D444-8B03-49C68DB07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t">
            <a:normAutofit/>
          </a:bodyPr>
          <a:lstStyle/>
          <a:p>
            <a:r>
              <a:rPr lang="en-US" alt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Contact: </a:t>
            </a:r>
            <a:r>
              <a:rPr lang="en-US" altLang="en-US" sz="2400" dirty="0" err="1">
                <a:solidFill>
                  <a:srgbClr val="000000"/>
                </a:solidFill>
                <a:latin typeface="Georgia" panose="02040502050405020303" pitchFamily="18" charset="0"/>
              </a:rPr>
              <a:t>md.ghsd@gmail.com</a:t>
            </a:r>
            <a:endParaRPr lang="en-US" alt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r>
              <a:rPr lang="en-US" alt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Open-source:</a:t>
            </a:r>
          </a:p>
          <a:p>
            <a:pPr lvl="1"/>
            <a:r>
              <a:rPr lang="en-US" altLang="en-US" sz="2000" dirty="0">
                <a:solidFill>
                  <a:srgbClr val="000000"/>
                </a:solidFill>
                <a:latin typeface="Georgia" panose="02040502050405020303" pitchFamily="18" charset="0"/>
              </a:rPr>
              <a:t>Python</a:t>
            </a:r>
          </a:p>
          <a:p>
            <a:pPr lvl="1"/>
            <a:r>
              <a:rPr lang="en-US" altLang="en-US" sz="2000" dirty="0">
                <a:solidFill>
                  <a:srgbClr val="000000"/>
                </a:solidFill>
                <a:latin typeface="Georgia" panose="02040502050405020303" pitchFamily="18" charset="0"/>
              </a:rPr>
              <a:t>Pandas, </a:t>
            </a:r>
            <a:r>
              <a:rPr lang="en-US" altLang="en-US" sz="2000" dirty="0" err="1">
                <a:solidFill>
                  <a:srgbClr val="000000"/>
                </a:solidFill>
                <a:latin typeface="Georgia" panose="02040502050405020303" pitchFamily="18" charset="0"/>
              </a:rPr>
              <a:t>Numpy</a:t>
            </a:r>
            <a:endParaRPr lang="en-US" altLang="en-US" sz="20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pPr lvl="1"/>
            <a:r>
              <a:rPr lang="en-US" altLang="en-US" sz="2000" dirty="0">
                <a:solidFill>
                  <a:srgbClr val="000000"/>
                </a:solidFill>
                <a:latin typeface="Georgia" panose="02040502050405020303" pitchFamily="18" charset="0"/>
              </a:rPr>
              <a:t>Scikit-learn</a:t>
            </a:r>
          </a:p>
          <a:p>
            <a:pPr lvl="1"/>
            <a:r>
              <a:rPr lang="en-US" altLang="en-US" sz="2000" dirty="0" err="1">
                <a:solidFill>
                  <a:srgbClr val="000000"/>
                </a:solidFill>
                <a:latin typeface="Georgia" panose="02040502050405020303" pitchFamily="18" charset="0"/>
              </a:rPr>
              <a:t>spaCy</a:t>
            </a:r>
            <a:endParaRPr lang="en-US" altLang="en-US" sz="20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pPr lvl="1"/>
            <a:r>
              <a:rPr lang="en-US" altLang="en-US" sz="2000" dirty="0" err="1">
                <a:solidFill>
                  <a:srgbClr val="000000"/>
                </a:solidFill>
                <a:latin typeface="Georgia" panose="02040502050405020303" pitchFamily="18" charset="0"/>
              </a:rPr>
              <a:t>Plotly</a:t>
            </a:r>
            <a:endParaRPr lang="en-US" altLang="en-US" sz="20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r>
              <a:rPr lang="en-US" altLang="en-US" sz="2400" dirty="0">
                <a:solidFill>
                  <a:srgbClr val="000000"/>
                </a:solidFill>
                <a:latin typeface="Georgia" panose="02040502050405020303" pitchFamily="18" charset="0"/>
                <a:hlinkClick r:id="rId3"/>
              </a:rPr>
              <a:t>Pew Research, 2016 Poll</a:t>
            </a:r>
            <a:endParaRPr lang="en-US" alt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r>
              <a:rPr lang="en-US" altLang="en-US" sz="2400" dirty="0">
                <a:solidFill>
                  <a:srgbClr val="000000"/>
                </a:solidFill>
                <a:latin typeface="Georgia" panose="02040502050405020303" pitchFamily="18" charset="0"/>
                <a:hlinkClick r:id="rId4"/>
              </a:rPr>
              <a:t>Pew Research, 2020 Poll</a:t>
            </a:r>
            <a:endParaRPr lang="en-US" alt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r>
              <a:rPr lang="en-US" altLang="en-US" sz="2400" dirty="0">
                <a:solidFill>
                  <a:srgbClr val="000000"/>
                </a:solidFill>
                <a:latin typeface="Georgia" panose="02040502050405020303" pitchFamily="18" charset="0"/>
                <a:hlinkClick r:id="rId5"/>
              </a:rPr>
              <a:t>Trump Speech Transcripts</a:t>
            </a:r>
            <a:endParaRPr lang="en-US" alt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r>
              <a:rPr lang="en-US" altLang="en-US" sz="2400" dirty="0" err="1">
                <a:solidFill>
                  <a:srgbClr val="000000"/>
                </a:solidFill>
                <a:latin typeface="Georgia" panose="02040502050405020303" pitchFamily="18" charset="0"/>
              </a:rPr>
              <a:t>Github</a:t>
            </a:r>
            <a:r>
              <a:rPr lang="en-US" altLang="en-US" sz="2400" dirty="0">
                <a:solidFill>
                  <a:srgbClr val="000000"/>
                </a:solidFill>
                <a:latin typeface="Georgia" panose="02040502050405020303" pitchFamily="18" charset="0"/>
              </a:rPr>
              <a:t> repo:</a:t>
            </a:r>
          </a:p>
          <a:p>
            <a:pPr lvl="1"/>
            <a:r>
              <a:rPr lang="en-US" altLang="en-US" sz="2000" dirty="0">
                <a:solidFill>
                  <a:srgbClr val="000000"/>
                </a:solidFill>
                <a:latin typeface="Georgia" panose="02040502050405020303" pitchFamily="18" charset="0"/>
                <a:hlinkClick r:id="rId6"/>
              </a:rPr>
              <a:t>github.com/mdominguez2010/Trump-Speech-NLP</a:t>
            </a:r>
            <a:endParaRPr lang="en-US" altLang="en-US" sz="2000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endParaRPr lang="en-US" altLang="en-US" sz="2400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878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Georgia" panose="02040502050405020303" pitchFamily="18" charset="0"/>
              </a:rPr>
              <a:t>Nation remains divided</a:t>
            </a:r>
            <a:endParaRPr lang="en-US" sz="4000" dirty="0">
              <a:solidFill>
                <a:srgbClr val="FFFFFF"/>
              </a:solidFill>
            </a:endParaRPr>
          </a:p>
        </p:txBody>
      </p:sp>
      <p:pic>
        <p:nvPicPr>
          <p:cNvPr id="14" name="Picture 13" descr="Table&#10;&#10;Description automatically generated">
            <a:extLst>
              <a:ext uri="{FF2B5EF4-FFF2-40B4-BE49-F238E27FC236}">
                <a16:creationId xmlns:a16="http://schemas.microsoft.com/office/drawing/2014/main" id="{738EBB4C-7BC2-B748-BEC5-329E756CB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032" y="2682009"/>
            <a:ext cx="4235591" cy="3997637"/>
          </a:xfrm>
          <a:prstGeom prst="rect">
            <a:avLst/>
          </a:prstGeom>
        </p:spPr>
      </p:pic>
      <p:pic>
        <p:nvPicPr>
          <p:cNvPr id="15" name="Picture 14" descr="A picture containing table&#10;&#10;Description automatically generated">
            <a:extLst>
              <a:ext uri="{FF2B5EF4-FFF2-40B4-BE49-F238E27FC236}">
                <a16:creationId xmlns:a16="http://schemas.microsoft.com/office/drawing/2014/main" id="{3AD6BAE3-58B2-B449-A67F-7148112F7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042" y="2682009"/>
            <a:ext cx="3817967" cy="399763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00B4C15-ECC8-7240-A0A3-10743BFB42B0}"/>
              </a:ext>
            </a:extLst>
          </p:cNvPr>
          <p:cNvSpPr txBox="1"/>
          <p:nvPr/>
        </p:nvSpPr>
        <p:spPr>
          <a:xfrm>
            <a:off x="3305227" y="2193410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Georgia" panose="02040502050405020303" pitchFamily="18" charset="0"/>
              </a:rPr>
              <a:t>2016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EC56B19-A25B-F34F-9CD0-D60C55081B24}"/>
              </a:ext>
            </a:extLst>
          </p:cNvPr>
          <p:cNvSpPr txBox="1"/>
          <p:nvPr/>
        </p:nvSpPr>
        <p:spPr>
          <a:xfrm>
            <a:off x="8158387" y="2240918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Georgia" panose="02040502050405020303" pitchFamily="18" charset="0"/>
              </a:rPr>
              <a:t>2020</a:t>
            </a:r>
          </a:p>
        </p:txBody>
      </p:sp>
    </p:spTree>
    <p:extLst>
      <p:ext uri="{BB962C8B-B14F-4D97-AF65-F5344CB8AC3E}">
        <p14:creationId xmlns:p14="http://schemas.microsoft.com/office/powerpoint/2010/main" val="2210995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altLang="en-US" sz="4000">
                <a:solidFill>
                  <a:srgbClr val="FFFFFF"/>
                </a:solidFill>
                <a:latin typeface="Georgia" panose="02040502050405020303" pitchFamily="18" charset="0"/>
              </a:rPr>
              <a:t>Tailor Biden’s speeches to appeal to opposition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01AD6-C579-D444-8B03-49C68DB07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0704" y="2543175"/>
            <a:ext cx="4367601" cy="3563159"/>
          </a:xfrm>
        </p:spPr>
        <p:txBody>
          <a:bodyPr>
            <a:normAutofit/>
          </a:bodyPr>
          <a:lstStyle/>
          <a:p>
            <a:r>
              <a:rPr lang="en-US" altLang="en-US" sz="2000" dirty="0">
                <a:latin typeface="Georgia" panose="02040502050405020303" pitchFamily="18" charset="0"/>
              </a:rPr>
              <a:t>Natural Language Processing</a:t>
            </a:r>
          </a:p>
          <a:p>
            <a:r>
              <a:rPr lang="en-US" altLang="en-US" sz="2000" dirty="0">
                <a:latin typeface="Georgia" panose="02040502050405020303" pitchFamily="18" charset="0"/>
              </a:rPr>
              <a:t>Extract Topics (Topic Modeling)</a:t>
            </a:r>
          </a:p>
          <a:p>
            <a:r>
              <a:rPr lang="en-US" altLang="en-US" sz="2000" dirty="0">
                <a:latin typeface="Georgia" panose="02040502050405020303" pitchFamily="18" charset="0"/>
              </a:rPr>
              <a:t>Tailor President-elect Biden’s speeches</a:t>
            </a:r>
          </a:p>
          <a:p>
            <a:r>
              <a:rPr lang="en-US" altLang="en-US" sz="2000" dirty="0">
                <a:latin typeface="Georgia" panose="02040502050405020303" pitchFamily="18" charset="0"/>
              </a:rPr>
              <a:t>Make allies, not enemies</a:t>
            </a:r>
            <a:endParaRPr lang="en-US" sz="2000" dirty="0">
              <a:latin typeface="Georgia" panose="02040502050405020303" pitchFamily="18" charset="0"/>
            </a:endParaRPr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CF6C877E-D8C0-8A40-AEAD-E64E6637226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7" r="2" b="2"/>
          <a:stretch/>
        </p:blipFill>
        <p:spPr>
          <a:xfrm>
            <a:off x="6098892" y="2492376"/>
            <a:ext cx="4802404" cy="356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456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close up of a flag&#10;&#10;Description automatically generated">
            <a:extLst>
              <a:ext uri="{FF2B5EF4-FFF2-40B4-BE49-F238E27FC236}">
                <a16:creationId xmlns:a16="http://schemas.microsoft.com/office/drawing/2014/main" id="{001C0DD5-20FC-DF4D-B034-638F70D83F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111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BBCF08-9404-594C-9F7D-5599E4FD9E35}"/>
              </a:ext>
            </a:extLst>
          </p:cNvPr>
          <p:cNvSpPr txBox="1"/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solidFill>
                  <a:srgbClr val="FFFFFF"/>
                </a:solidFill>
                <a:latin typeface="Georgia" panose="02040502050405020303" pitchFamily="18" charset="0"/>
                <a:ea typeface="+mj-ea"/>
                <a:cs typeface="+mj-cs"/>
              </a:rPr>
              <a:t>NLP in a nutshell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3698311-4078-BF40-AFC2-42A6BD02E6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939404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78677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altLang="en-US" sz="4000">
                <a:solidFill>
                  <a:srgbClr val="FFFFFF"/>
                </a:solidFill>
                <a:latin typeface="Georgia" panose="02040502050405020303" pitchFamily="18" charset="0"/>
              </a:rPr>
              <a:t>Implementation of NLP</a:t>
            </a: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01AD6-C579-D444-8B03-49C68DB076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7925" y="2659390"/>
            <a:ext cx="4053545" cy="3563159"/>
          </a:xfrm>
        </p:spPr>
        <p:txBody>
          <a:bodyPr>
            <a:normAutofit/>
          </a:bodyPr>
          <a:lstStyle/>
          <a:p>
            <a:r>
              <a:rPr lang="en-US" altLang="en-US" sz="2000" dirty="0">
                <a:latin typeface="Georgia" panose="02040502050405020303" pitchFamily="18" charset="0"/>
              </a:rPr>
              <a:t>8 Speeches in October 2020</a:t>
            </a:r>
          </a:p>
          <a:p>
            <a:pPr lvl="1"/>
            <a:r>
              <a:rPr lang="en-US" altLang="en-US" sz="2000" dirty="0">
                <a:latin typeface="Georgia" panose="02040502050405020303" pitchFamily="18" charset="0"/>
              </a:rPr>
              <a:t>Arizona</a:t>
            </a:r>
          </a:p>
          <a:p>
            <a:pPr lvl="1"/>
            <a:r>
              <a:rPr lang="en-US" sz="2000" dirty="0">
                <a:latin typeface="Georgia" panose="02040502050405020303" pitchFamily="18" charset="0"/>
              </a:rPr>
              <a:t>Nebraska</a:t>
            </a:r>
          </a:p>
          <a:p>
            <a:pPr lvl="1"/>
            <a:r>
              <a:rPr lang="en-US" sz="2000" dirty="0">
                <a:latin typeface="Georgia" panose="02040502050405020303" pitchFamily="18" charset="0"/>
              </a:rPr>
              <a:t>Wisconsin</a:t>
            </a:r>
          </a:p>
          <a:p>
            <a:pPr lvl="1"/>
            <a:r>
              <a:rPr lang="en-US" sz="2000" dirty="0">
                <a:latin typeface="Georgia" panose="02040502050405020303" pitchFamily="18" charset="0"/>
              </a:rPr>
              <a:t>Michigan</a:t>
            </a:r>
          </a:p>
          <a:p>
            <a:r>
              <a:rPr lang="en-US" sz="2000" dirty="0">
                <a:latin typeface="Georgia" panose="02040502050405020303" pitchFamily="18" charset="0"/>
              </a:rPr>
              <a:t>Analyzed for topic modeling</a:t>
            </a:r>
          </a:p>
        </p:txBody>
      </p:sp>
      <p:pic>
        <p:nvPicPr>
          <p:cNvPr id="19" name="Picture 18" descr="A close up of a microphone&#10;&#10;Description automatically generated">
            <a:extLst>
              <a:ext uri="{FF2B5EF4-FFF2-40B4-BE49-F238E27FC236}">
                <a16:creationId xmlns:a16="http://schemas.microsoft.com/office/drawing/2014/main" id="{4F0D4C34-4BF1-284F-880D-75821DF2B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4145" y="2543175"/>
            <a:ext cx="4429930" cy="332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71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  <a:latin typeface="Georgia" panose="02040502050405020303" pitchFamily="18" charset="0"/>
              </a:rPr>
              <a:t>NLP Steps</a:t>
            </a:r>
            <a:endParaRPr lang="en-US" sz="4000" dirty="0">
              <a:solidFill>
                <a:srgbClr val="FFFFFF"/>
              </a:solidFill>
            </a:endParaRP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C6B5121-364E-714C-A497-0C7A28651A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6062517"/>
              </p:ext>
            </p:extLst>
          </p:nvPr>
        </p:nvGraphicFramePr>
        <p:xfrm>
          <a:off x="1297612" y="2543175"/>
          <a:ext cx="9391410" cy="31818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92828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altLang="en-US" sz="4000" dirty="0">
                <a:solidFill>
                  <a:srgbClr val="FFFFFF"/>
                </a:solidFill>
                <a:latin typeface="Georgia" panose="02040502050405020303" pitchFamily="18" charset="0"/>
              </a:rPr>
              <a:t>Overall Topics</a:t>
            </a:r>
            <a:endParaRPr lang="en-US" sz="40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7D14DF-2065-5D4E-951A-73A8C96D7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9032" y="2543175"/>
            <a:ext cx="9341181" cy="4018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283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altLang="en-US" sz="4000" dirty="0">
                <a:solidFill>
                  <a:srgbClr val="FFFFFF"/>
                </a:solidFill>
                <a:latin typeface="Georgia" panose="02040502050405020303" pitchFamily="18" charset="0"/>
              </a:rPr>
              <a:t>President-elect recommended talking points</a:t>
            </a:r>
            <a:endParaRPr lang="en-US" sz="4000" dirty="0">
              <a:solidFill>
                <a:srgbClr val="FFFFFF"/>
              </a:solidFill>
            </a:endParaRPr>
          </a:p>
        </p:txBody>
      </p:sp>
      <p:graphicFrame>
        <p:nvGraphicFramePr>
          <p:cNvPr id="18" name="Table 4">
            <a:extLst>
              <a:ext uri="{FF2B5EF4-FFF2-40B4-BE49-F238E27FC236}">
                <a16:creationId xmlns:a16="http://schemas.microsoft.com/office/drawing/2014/main" id="{8A545412-029F-444E-9AFD-C49F5F3371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0370223"/>
              </p:ext>
            </p:extLst>
          </p:nvPr>
        </p:nvGraphicFramePr>
        <p:xfrm>
          <a:off x="894326" y="3302457"/>
          <a:ext cx="10657489" cy="270891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859384">
                  <a:extLst>
                    <a:ext uri="{9D8B030D-6E8A-4147-A177-3AD203B41FA5}">
                      <a16:colId xmlns:a16="http://schemas.microsoft.com/office/drawing/2014/main" val="2538316998"/>
                    </a:ext>
                  </a:extLst>
                </a:gridCol>
                <a:gridCol w="4004442">
                  <a:extLst>
                    <a:ext uri="{9D8B030D-6E8A-4147-A177-3AD203B41FA5}">
                      <a16:colId xmlns:a16="http://schemas.microsoft.com/office/drawing/2014/main" val="141460489"/>
                    </a:ext>
                  </a:extLst>
                </a:gridCol>
                <a:gridCol w="4793663">
                  <a:extLst>
                    <a:ext uri="{9D8B030D-6E8A-4147-A177-3AD203B41FA5}">
                      <a16:colId xmlns:a16="http://schemas.microsoft.com/office/drawing/2014/main" val="2444813853"/>
                    </a:ext>
                  </a:extLst>
                </a:gridCol>
              </a:tblGrid>
              <a:tr h="53537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Talking Points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2134917"/>
                  </a:ext>
                </a:extLst>
              </a:tr>
              <a:tr h="4352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Arizona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Conservative Values, Law &amp; 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“open-carry” gun laws AND common-sense gun reform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728163"/>
                  </a:ext>
                </a:extLst>
              </a:tr>
              <a:tr h="43092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Michigan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Economy, COVID, Conservative Values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“open-carry” gun laws AND common-sense gun reform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106414"/>
                  </a:ext>
                </a:extLst>
              </a:tr>
              <a:tr h="42041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Nebraska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Law &amp; Order, Economy, COVID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COVID safety AND rebuilding economy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9917455"/>
                  </a:ext>
                </a:extLst>
              </a:tr>
              <a:tr h="47296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Wisconsin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COVID, Border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COVID safety AND rebuilding economy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305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8960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4C0B10B-D2C4-4A54-AFAD-3D27DF88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BADB90-C74B-40D6-86DC-503F65FCE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09710" y="635715"/>
            <a:ext cx="11142208" cy="2482136"/>
            <a:chOff x="409710" y="635715"/>
            <a:chExt cx="11142208" cy="2482136"/>
          </a:xfrm>
        </p:grpSpPr>
        <p:sp>
          <p:nvSpPr>
            <p:cNvPr id="13" name="Freeform 44">
              <a:extLst>
                <a:ext uri="{FF2B5EF4-FFF2-40B4-BE49-F238E27FC236}">
                  <a16:creationId xmlns:a16="http://schemas.microsoft.com/office/drawing/2014/main" id="{6559431D-1886-4AE0-9B87-9AD2ECAB84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23203" y="635716"/>
              <a:ext cx="328612" cy="1742360"/>
            </a:xfrm>
            <a:custGeom>
              <a:avLst/>
              <a:gdLst>
                <a:gd name="T0" fmla="*/ 207 w 207"/>
                <a:gd name="T1" fmla="*/ 987 h 1114"/>
                <a:gd name="T2" fmla="*/ 0 w 207"/>
                <a:gd name="T3" fmla="*/ 1114 h 1114"/>
                <a:gd name="T4" fmla="*/ 0 w 207"/>
                <a:gd name="T5" fmla="*/ 127 h 1114"/>
                <a:gd name="T6" fmla="*/ 207 w 207"/>
                <a:gd name="T7" fmla="*/ 0 h 1114"/>
                <a:gd name="T8" fmla="*/ 207 w 207"/>
                <a:gd name="T9" fmla="*/ 987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114">
                  <a:moveTo>
                    <a:pt x="207" y="987"/>
                  </a:moveTo>
                  <a:lnTo>
                    <a:pt x="0" y="1114"/>
                  </a:lnTo>
                  <a:lnTo>
                    <a:pt x="0" y="127"/>
                  </a:lnTo>
                  <a:lnTo>
                    <a:pt x="207" y="0"/>
                  </a:lnTo>
                  <a:lnTo>
                    <a:pt x="207" y="987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45">
              <a:extLst>
                <a:ext uri="{FF2B5EF4-FFF2-40B4-BE49-F238E27FC236}">
                  <a16:creationId xmlns:a16="http://schemas.microsoft.com/office/drawing/2014/main" id="{373850A5-B04A-4FCD-9E73-EE322167F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1022350"/>
              <a:ext cx="709612" cy="2095501"/>
            </a:xfrm>
            <a:custGeom>
              <a:avLst/>
              <a:gdLst>
                <a:gd name="T0" fmla="*/ 447 w 447"/>
                <a:gd name="T1" fmla="*/ 1363 h 1363"/>
                <a:gd name="T2" fmla="*/ 0 w 447"/>
                <a:gd name="T3" fmla="*/ 987 h 1363"/>
                <a:gd name="T4" fmla="*/ 0 w 447"/>
                <a:gd name="T5" fmla="*/ 0 h 1363"/>
                <a:gd name="T6" fmla="*/ 447 w 447"/>
                <a:gd name="T7" fmla="*/ 376 h 1363"/>
                <a:gd name="T8" fmla="*/ 447 w 447"/>
                <a:gd name="T9" fmla="*/ 1363 h 1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1363">
                  <a:moveTo>
                    <a:pt x="447" y="1363"/>
                  </a:moveTo>
                  <a:lnTo>
                    <a:pt x="0" y="987"/>
                  </a:lnTo>
                  <a:lnTo>
                    <a:pt x="0" y="0"/>
                  </a:lnTo>
                  <a:lnTo>
                    <a:pt x="447" y="376"/>
                  </a:lnTo>
                  <a:lnTo>
                    <a:pt x="447" y="1363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6">
              <a:extLst>
                <a:ext uri="{FF2B5EF4-FFF2-40B4-BE49-F238E27FC236}">
                  <a16:creationId xmlns:a16="http://schemas.microsoft.com/office/drawing/2014/main" id="{82C18C67-80FA-4738-AA53-0AF2419F9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09710" y="837744"/>
              <a:ext cx="403225" cy="1705431"/>
            </a:xfrm>
            <a:custGeom>
              <a:avLst/>
              <a:gdLst>
                <a:gd name="T0" fmla="*/ 254 w 254"/>
                <a:gd name="T1" fmla="*/ 987 h 1109"/>
                <a:gd name="T2" fmla="*/ 0 w 254"/>
                <a:gd name="T3" fmla="*/ 1109 h 1109"/>
                <a:gd name="T4" fmla="*/ 0 w 254"/>
                <a:gd name="T5" fmla="*/ 119 h 1109"/>
                <a:gd name="T6" fmla="*/ 254 w 254"/>
                <a:gd name="T7" fmla="*/ 0 h 1109"/>
                <a:gd name="T8" fmla="*/ 254 w 254"/>
                <a:gd name="T9" fmla="*/ 987 h 1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4" h="1109">
                  <a:moveTo>
                    <a:pt x="254" y="987"/>
                  </a:moveTo>
                  <a:lnTo>
                    <a:pt x="0" y="1109"/>
                  </a:lnTo>
                  <a:lnTo>
                    <a:pt x="0" y="119"/>
                  </a:lnTo>
                  <a:lnTo>
                    <a:pt x="254" y="0"/>
                  </a:lnTo>
                  <a:lnTo>
                    <a:pt x="254" y="98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47">
              <a:extLst>
                <a:ext uri="{FF2B5EF4-FFF2-40B4-BE49-F238E27FC236}">
                  <a16:creationId xmlns:a16="http://schemas.microsoft.com/office/drawing/2014/main" id="{48543B1A-8BF5-4C63-8404-41B2EA70B3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660" y="640894"/>
              <a:ext cx="168275" cy="1713195"/>
            </a:xfrm>
            <a:custGeom>
              <a:avLst/>
              <a:gdLst>
                <a:gd name="T0" fmla="*/ 106 w 106"/>
                <a:gd name="T1" fmla="*/ 1114 h 1114"/>
                <a:gd name="T2" fmla="*/ 0 w 106"/>
                <a:gd name="T3" fmla="*/ 1005 h 1114"/>
                <a:gd name="T4" fmla="*/ 0 w 106"/>
                <a:gd name="T5" fmla="*/ 0 h 1114"/>
                <a:gd name="T6" fmla="*/ 106 w 106"/>
                <a:gd name="T7" fmla="*/ 110 h 1114"/>
                <a:gd name="T8" fmla="*/ 106 w 106"/>
                <a:gd name="T9" fmla="*/ 1114 h 1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6" h="1114">
                  <a:moveTo>
                    <a:pt x="106" y="1114"/>
                  </a:moveTo>
                  <a:lnTo>
                    <a:pt x="0" y="1005"/>
                  </a:lnTo>
                  <a:lnTo>
                    <a:pt x="0" y="0"/>
                  </a:lnTo>
                  <a:lnTo>
                    <a:pt x="106" y="110"/>
                  </a:lnTo>
                  <a:lnTo>
                    <a:pt x="106" y="111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2DF5096-E051-498C-A3ED-CBA77A813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4055" y="635715"/>
              <a:ext cx="10907863" cy="154145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AC89FCC-1028-4340-9A91-41766BAC1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7280" y="759805"/>
            <a:ext cx="10306520" cy="1325563"/>
          </a:xfrm>
        </p:spPr>
        <p:txBody>
          <a:bodyPr>
            <a:normAutofit/>
          </a:bodyPr>
          <a:lstStyle/>
          <a:p>
            <a:r>
              <a:rPr lang="en-US" altLang="en-US" sz="4000" dirty="0">
                <a:solidFill>
                  <a:srgbClr val="FFFFFF"/>
                </a:solidFill>
                <a:latin typeface="Georgia" panose="02040502050405020303" pitchFamily="18" charset="0"/>
              </a:rPr>
              <a:t>Future work: research speeches of previous crisis-era presidents</a:t>
            </a:r>
            <a:endParaRPr lang="en-US" sz="40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BEF6A6-4632-5240-B1A9-414707B811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293" y="3429000"/>
            <a:ext cx="1814588" cy="18145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E5D91F-AB30-1D49-9BA4-8C5D80E9C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3839" y="3430036"/>
            <a:ext cx="1503921" cy="18135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C074AD-1B25-1244-A298-EFAF6C5394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16353" y="3429000"/>
            <a:ext cx="1814588" cy="18145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312DDE9-F531-6A4F-8BC8-DA36D4DB8C94}"/>
              </a:ext>
            </a:extLst>
          </p:cNvPr>
          <p:cNvSpPr txBox="1"/>
          <p:nvPr/>
        </p:nvSpPr>
        <p:spPr>
          <a:xfrm>
            <a:off x="1401022" y="5496796"/>
            <a:ext cx="1829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Great Recession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1CD86A-47D1-F649-BE59-4A1BDB5182A5}"/>
              </a:ext>
            </a:extLst>
          </p:cNvPr>
          <p:cNvSpPr txBox="1"/>
          <p:nvPr/>
        </p:nvSpPr>
        <p:spPr>
          <a:xfrm>
            <a:off x="4744587" y="5496796"/>
            <a:ext cx="2699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Georgia" panose="02040502050405020303" pitchFamily="18" charset="0"/>
              </a:rPr>
              <a:t>Great Depression/WWII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EA07D2-1867-4A42-93EC-EBCA7472934B}"/>
              </a:ext>
            </a:extLst>
          </p:cNvPr>
          <p:cNvSpPr txBox="1"/>
          <p:nvPr/>
        </p:nvSpPr>
        <p:spPr>
          <a:xfrm>
            <a:off x="9217739" y="5496796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Civil War</a:t>
            </a:r>
          </a:p>
        </p:txBody>
      </p:sp>
    </p:spTree>
    <p:extLst>
      <p:ext uri="{BB962C8B-B14F-4D97-AF65-F5344CB8AC3E}">
        <p14:creationId xmlns:p14="http://schemas.microsoft.com/office/powerpoint/2010/main" val="1045857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238</Words>
  <Application>Microsoft Macintosh PowerPoint</Application>
  <PresentationFormat>Widescreen</PresentationFormat>
  <Paragraphs>63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Georgia</vt:lpstr>
      <vt:lpstr>Office Theme</vt:lpstr>
      <vt:lpstr>Unifying a Nation: A Data Science Solution</vt:lpstr>
      <vt:lpstr>Nation remains divided</vt:lpstr>
      <vt:lpstr>Tailor Biden’s speeches to appeal to opposition</vt:lpstr>
      <vt:lpstr>PowerPoint Presentation</vt:lpstr>
      <vt:lpstr>Implementation of NLP</vt:lpstr>
      <vt:lpstr>NLP Steps</vt:lpstr>
      <vt:lpstr>Overall Topics</vt:lpstr>
      <vt:lpstr>President-elect recommended talking points</vt:lpstr>
      <vt:lpstr>Future work: research speeches of previous crisis-era presidents</vt:lpstr>
      <vt:lpstr>Acknowledgments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Unifying a Nation: A Data Science Solution</dc:title>
  <dc:creator>Marcos Dominguez</dc:creator>
  <cp:lastModifiedBy>Marcos Dominguez</cp:lastModifiedBy>
  <cp:revision>23</cp:revision>
  <dcterms:created xsi:type="dcterms:W3CDTF">2020-11-13T05:23:33Z</dcterms:created>
  <dcterms:modified xsi:type="dcterms:W3CDTF">2020-11-13T20:42:17Z</dcterms:modified>
</cp:coreProperties>
</file>

<file path=docProps/thumbnail.jpeg>
</file>